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 id="2147483660" r:id="rId3"/>
  </p:sldMasterIdLst>
  <p:notesMasterIdLst>
    <p:notesMasterId r:id="rId16"/>
  </p:notesMasterIdLst>
  <p:sldIdLst>
    <p:sldId id="354" r:id="rId4"/>
    <p:sldId id="351" r:id="rId5"/>
    <p:sldId id="350" r:id="rId6"/>
    <p:sldId id="340" r:id="rId7"/>
    <p:sldId id="288" r:id="rId8"/>
    <p:sldId id="291" r:id="rId9"/>
    <p:sldId id="290" r:id="rId10"/>
    <p:sldId id="328" r:id="rId11"/>
    <p:sldId id="321" r:id="rId12"/>
    <p:sldId id="329" r:id="rId13"/>
    <p:sldId id="352" r:id="rId14"/>
    <p:sldId id="353" r:id="rId15"/>
  </p:sldIdLst>
  <p:sldSz cx="12192000" cy="6858000"/>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D96"/>
    <a:srgbClr val="99CCFF"/>
    <a:srgbClr val="A50021"/>
    <a:srgbClr val="BF0000"/>
    <a:srgbClr val="883232"/>
    <a:srgbClr val="001E3C"/>
    <a:srgbClr val="92A4BD"/>
    <a:srgbClr val="FD6401"/>
    <a:srgbClr val="1D269B"/>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7" autoAdjust="0"/>
    <p:restoredTop sz="86395"/>
  </p:normalViewPr>
  <p:slideViewPr>
    <p:cSldViewPr snapToGrid="0">
      <p:cViewPr varScale="1">
        <p:scale>
          <a:sx n="67" d="100"/>
          <a:sy n="67" d="100"/>
        </p:scale>
        <p:origin x="204" y="6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1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Brady" userId="450c47354b491297" providerId="LiveId" clId="{BFABD6B5-E12B-4341-901F-CC726EC86BDF}"/>
    <pc:docChg chg="undo custSel addSld delSld modSld">
      <pc:chgData name="Sean Brady" userId="450c47354b491297" providerId="LiveId" clId="{BFABD6B5-E12B-4341-901F-CC726EC86BDF}" dt="2021-06-09T19:56:55.250" v="357"/>
      <pc:docMkLst>
        <pc:docMk/>
      </pc:docMkLst>
      <pc:sldChg chg="delSp modSp mod">
        <pc:chgData name="Sean Brady" userId="450c47354b491297" providerId="LiveId" clId="{BFABD6B5-E12B-4341-901F-CC726EC86BDF}" dt="2021-06-09T19:56:35.686" v="353" actId="478"/>
        <pc:sldMkLst>
          <pc:docMk/>
          <pc:sldMk cId="685517986" sldId="288"/>
        </pc:sldMkLst>
        <pc:spChg chg="del">
          <ac:chgData name="Sean Brady" userId="450c47354b491297" providerId="LiveId" clId="{BFABD6B5-E12B-4341-901F-CC726EC86BDF}" dt="2021-06-09T19:56:35.686" v="353" actId="478"/>
          <ac:spMkLst>
            <pc:docMk/>
            <pc:sldMk cId="685517986" sldId="288"/>
            <ac:spMk id="8" creationId="{1E8D24A2-CAC2-4DB2-8250-E9A3F61284FC}"/>
          </ac:spMkLst>
        </pc:spChg>
        <pc:spChg chg="mod">
          <ac:chgData name="Sean Brady" userId="450c47354b491297" providerId="LiveId" clId="{BFABD6B5-E12B-4341-901F-CC726EC86BDF}" dt="2021-06-09T19:37:50.542" v="129" actId="20577"/>
          <ac:spMkLst>
            <pc:docMk/>
            <pc:sldMk cId="685517986" sldId="288"/>
            <ac:spMk id="11" creationId="{62C8B8CC-5141-4BA9-887A-AC43383D48B5}"/>
          </ac:spMkLst>
        </pc:spChg>
      </pc:sldChg>
      <pc:sldChg chg="addSp delSp modSp mod">
        <pc:chgData name="Sean Brady" userId="450c47354b491297" providerId="LiveId" clId="{BFABD6B5-E12B-4341-901F-CC726EC86BDF}" dt="2021-06-09T19:56:44.905" v="355" actId="478"/>
        <pc:sldMkLst>
          <pc:docMk/>
          <pc:sldMk cId="3974807697" sldId="290"/>
        </pc:sldMkLst>
        <pc:spChg chg="add del mod">
          <ac:chgData name="Sean Brady" userId="450c47354b491297" providerId="LiveId" clId="{BFABD6B5-E12B-4341-901F-CC726EC86BDF}" dt="2021-06-09T19:38:24.905" v="138" actId="20577"/>
          <ac:spMkLst>
            <pc:docMk/>
            <pc:sldMk cId="3974807697" sldId="290"/>
            <ac:spMk id="6" creationId="{E7411689-16CC-4289-8113-FF6184EA4482}"/>
          </ac:spMkLst>
        </pc:spChg>
        <pc:spChg chg="add del mod">
          <ac:chgData name="Sean Brady" userId="450c47354b491297" providerId="LiveId" clId="{BFABD6B5-E12B-4341-901F-CC726EC86BDF}" dt="2021-06-09T19:38:18.096" v="134"/>
          <ac:spMkLst>
            <pc:docMk/>
            <pc:sldMk cId="3974807697" sldId="290"/>
            <ac:spMk id="7" creationId="{D31A382D-BE63-41A8-895B-663BE8390A8C}"/>
          </ac:spMkLst>
        </pc:spChg>
        <pc:spChg chg="del">
          <ac:chgData name="Sean Brady" userId="450c47354b491297" providerId="LiveId" clId="{BFABD6B5-E12B-4341-901F-CC726EC86BDF}" dt="2021-06-09T19:56:44.905" v="355" actId="478"/>
          <ac:spMkLst>
            <pc:docMk/>
            <pc:sldMk cId="3974807697" sldId="290"/>
            <ac:spMk id="10" creationId="{4ACA2A5B-558B-44A9-827E-FF2F93313ABE}"/>
          </ac:spMkLst>
        </pc:spChg>
      </pc:sldChg>
      <pc:sldChg chg="addSp delSp modSp mod">
        <pc:chgData name="Sean Brady" userId="450c47354b491297" providerId="LiveId" clId="{BFABD6B5-E12B-4341-901F-CC726EC86BDF}" dt="2021-06-09T19:56:39.713" v="354" actId="478"/>
        <pc:sldMkLst>
          <pc:docMk/>
          <pc:sldMk cId="1801802994" sldId="291"/>
        </pc:sldMkLst>
        <pc:spChg chg="del">
          <ac:chgData name="Sean Brady" userId="450c47354b491297" providerId="LiveId" clId="{BFABD6B5-E12B-4341-901F-CC726EC86BDF}" dt="2021-06-09T19:38:03.131" v="130" actId="478"/>
          <ac:spMkLst>
            <pc:docMk/>
            <pc:sldMk cId="1801802994" sldId="291"/>
            <ac:spMk id="6" creationId="{F361D865-3993-441C-A332-24C8870F8282}"/>
          </ac:spMkLst>
        </pc:spChg>
        <pc:spChg chg="add mod">
          <ac:chgData name="Sean Brady" userId="450c47354b491297" providerId="LiveId" clId="{BFABD6B5-E12B-4341-901F-CC726EC86BDF}" dt="2021-06-09T19:38:04.182" v="131"/>
          <ac:spMkLst>
            <pc:docMk/>
            <pc:sldMk cId="1801802994" sldId="291"/>
            <ac:spMk id="7" creationId="{C7DC8A39-802E-444D-A996-89BE3B261D43}"/>
          </ac:spMkLst>
        </pc:spChg>
        <pc:spChg chg="del">
          <ac:chgData name="Sean Brady" userId="450c47354b491297" providerId="LiveId" clId="{BFABD6B5-E12B-4341-901F-CC726EC86BDF}" dt="2021-06-09T19:56:39.713" v="354" actId="478"/>
          <ac:spMkLst>
            <pc:docMk/>
            <pc:sldMk cId="1801802994" sldId="291"/>
            <ac:spMk id="8" creationId="{9B39A533-8FC0-4D6D-ACEB-2C894E97969A}"/>
          </ac:spMkLst>
        </pc:spChg>
      </pc:sldChg>
      <pc:sldChg chg="addSp delSp modSp mod">
        <pc:chgData name="Sean Brady" userId="450c47354b491297" providerId="LiveId" clId="{BFABD6B5-E12B-4341-901F-CC726EC86BDF}" dt="2021-06-09T19:45:13.412" v="260" actId="14100"/>
        <pc:sldMkLst>
          <pc:docMk/>
          <pc:sldMk cId="3070937712" sldId="321"/>
        </pc:sldMkLst>
        <pc:spChg chg="add mod">
          <ac:chgData name="Sean Brady" userId="450c47354b491297" providerId="LiveId" clId="{BFABD6B5-E12B-4341-901F-CC726EC86BDF}" dt="2021-06-09T19:39:42.242" v="204" actId="207"/>
          <ac:spMkLst>
            <pc:docMk/>
            <pc:sldMk cId="3070937712" sldId="321"/>
            <ac:spMk id="5" creationId="{0C283AC3-F334-4EB7-A31F-7DEE241631D5}"/>
          </ac:spMkLst>
        </pc:spChg>
        <pc:spChg chg="del">
          <ac:chgData name="Sean Brady" userId="450c47354b491297" providerId="LiveId" clId="{BFABD6B5-E12B-4341-901F-CC726EC86BDF}" dt="2021-06-09T19:38:38.766" v="142" actId="478"/>
          <ac:spMkLst>
            <pc:docMk/>
            <pc:sldMk cId="3070937712" sldId="321"/>
            <ac:spMk id="6" creationId="{11DC8568-74AC-4689-8F5C-3C5C5D808369}"/>
          </ac:spMkLst>
        </pc:spChg>
        <pc:spChg chg="add del mod">
          <ac:chgData name="Sean Brady" userId="450c47354b491297" providerId="LiveId" clId="{BFABD6B5-E12B-4341-901F-CC726EC86BDF}" dt="2021-06-09T19:39:27.086" v="160"/>
          <ac:spMkLst>
            <pc:docMk/>
            <pc:sldMk cId="3070937712" sldId="321"/>
            <ac:spMk id="8" creationId="{35056A50-6A6B-405A-A4B0-3DAF043A5ACB}"/>
          </ac:spMkLst>
        </pc:spChg>
        <pc:graphicFrameChg chg="mod modGraphic">
          <ac:chgData name="Sean Brady" userId="450c47354b491297" providerId="LiveId" clId="{BFABD6B5-E12B-4341-901F-CC726EC86BDF}" dt="2021-06-09T19:45:13.412" v="260" actId="14100"/>
          <ac:graphicFrameMkLst>
            <pc:docMk/>
            <pc:sldMk cId="3070937712" sldId="321"/>
            <ac:graphicFrameMk id="3" creationId="{601FFDE4-7573-4235-9558-11AC7E58E514}"/>
          </ac:graphicFrameMkLst>
        </pc:graphicFrameChg>
      </pc:sldChg>
      <pc:sldChg chg="modSp del mod">
        <pc:chgData name="Sean Brady" userId="450c47354b491297" providerId="LiveId" clId="{BFABD6B5-E12B-4341-901F-CC726EC86BDF}" dt="2021-06-09T19:36:31.212" v="22" actId="47"/>
        <pc:sldMkLst>
          <pc:docMk/>
          <pc:sldMk cId="3155059668" sldId="323"/>
        </pc:sldMkLst>
        <pc:graphicFrameChg chg="mod modGraphic">
          <ac:chgData name="Sean Brady" userId="450c47354b491297" providerId="LiveId" clId="{BFABD6B5-E12B-4341-901F-CC726EC86BDF}" dt="2021-06-09T19:34:11.474" v="16"/>
          <ac:graphicFrameMkLst>
            <pc:docMk/>
            <pc:sldMk cId="3155059668" sldId="323"/>
            <ac:graphicFrameMk id="3" creationId="{601FFDE4-7573-4235-9558-11AC7E58E514}"/>
          </ac:graphicFrameMkLst>
        </pc:graphicFrameChg>
      </pc:sldChg>
      <pc:sldChg chg="modSp mod">
        <pc:chgData name="Sean Brady" userId="450c47354b491297" providerId="LiveId" clId="{BFABD6B5-E12B-4341-901F-CC726EC86BDF}" dt="2021-06-09T19:38:33.889" v="141" actId="20577"/>
        <pc:sldMkLst>
          <pc:docMk/>
          <pc:sldMk cId="1516520968" sldId="328"/>
        </pc:sldMkLst>
        <pc:spChg chg="mod">
          <ac:chgData name="Sean Brady" userId="450c47354b491297" providerId="LiveId" clId="{BFABD6B5-E12B-4341-901F-CC726EC86BDF}" dt="2021-06-09T19:38:33.889" v="141" actId="20577"/>
          <ac:spMkLst>
            <pc:docMk/>
            <pc:sldMk cId="1516520968" sldId="328"/>
            <ac:spMk id="11" creationId="{1ACB7AA5-840A-49F1-A084-C007AC8289EA}"/>
          </ac:spMkLst>
        </pc:spChg>
      </pc:sldChg>
      <pc:sldChg chg="addSp delSp modSp mod">
        <pc:chgData name="Sean Brady" userId="450c47354b491297" providerId="LiveId" clId="{BFABD6B5-E12B-4341-901F-CC726EC86BDF}" dt="2021-06-09T19:56:55.250" v="357"/>
        <pc:sldMkLst>
          <pc:docMk/>
          <pc:sldMk cId="2528678594" sldId="329"/>
        </pc:sldMkLst>
        <pc:spChg chg="mod">
          <ac:chgData name="Sean Brady" userId="450c47354b491297" providerId="LiveId" clId="{BFABD6B5-E12B-4341-901F-CC726EC86BDF}" dt="2021-06-09T19:39:12.102" v="158" actId="20577"/>
          <ac:spMkLst>
            <pc:docMk/>
            <pc:sldMk cId="2528678594" sldId="329"/>
            <ac:spMk id="5" creationId="{8222C8FD-5F9E-4A48-8E98-99DBF495A82D}"/>
          </ac:spMkLst>
        </pc:spChg>
        <pc:spChg chg="add mod">
          <ac:chgData name="Sean Brady" userId="450c47354b491297" providerId="LiveId" clId="{BFABD6B5-E12B-4341-901F-CC726EC86BDF}" dt="2021-06-09T19:56:55.250" v="357"/>
          <ac:spMkLst>
            <pc:docMk/>
            <pc:sldMk cId="2528678594" sldId="329"/>
            <ac:spMk id="6" creationId="{921D1611-8A0E-49AB-B60D-AA51DB086B2A}"/>
          </ac:spMkLst>
        </pc:spChg>
        <pc:spChg chg="del">
          <ac:chgData name="Sean Brady" userId="450c47354b491297" providerId="LiveId" clId="{BFABD6B5-E12B-4341-901F-CC726EC86BDF}" dt="2021-06-09T19:56:54.517" v="356" actId="478"/>
          <ac:spMkLst>
            <pc:docMk/>
            <pc:sldMk cId="2528678594" sldId="329"/>
            <ac:spMk id="7" creationId="{98C76ADB-3C18-4FEE-8B48-17DDF58808D3}"/>
          </ac:spMkLst>
        </pc:spChg>
        <pc:graphicFrameChg chg="mod modGraphic">
          <ac:chgData name="Sean Brady" userId="450c47354b491297" providerId="LiveId" clId="{BFABD6B5-E12B-4341-901F-CC726EC86BDF}" dt="2021-06-09T19:47:27.435" v="352" actId="14100"/>
          <ac:graphicFrameMkLst>
            <pc:docMk/>
            <pc:sldMk cId="2528678594" sldId="329"/>
            <ac:graphicFrameMk id="3" creationId="{601FFDE4-7573-4235-9558-11AC7E58E514}"/>
          </ac:graphicFrameMkLst>
        </pc:graphicFrameChg>
      </pc:sldChg>
      <pc:sldChg chg="modSp mod">
        <pc:chgData name="Sean Brady" userId="450c47354b491297" providerId="LiveId" clId="{BFABD6B5-E12B-4341-901F-CC726EC86BDF}" dt="2021-06-09T19:36:54.835" v="27" actId="20577"/>
        <pc:sldMkLst>
          <pc:docMk/>
          <pc:sldMk cId="4277468348" sldId="340"/>
        </pc:sldMkLst>
        <pc:spChg chg="mod">
          <ac:chgData name="Sean Brady" userId="450c47354b491297" providerId="LiveId" clId="{BFABD6B5-E12B-4341-901F-CC726EC86BDF}" dt="2021-06-09T19:36:54.835" v="27" actId="20577"/>
          <ac:spMkLst>
            <pc:docMk/>
            <pc:sldMk cId="4277468348" sldId="340"/>
            <ac:spMk id="11" creationId="{EA14578C-FC0D-43CF-B442-F9E846561161}"/>
          </ac:spMkLst>
        </pc:spChg>
      </pc:sldChg>
      <pc:sldChg chg="addSp modSp mod">
        <pc:chgData name="Sean Brady" userId="450c47354b491297" providerId="LiveId" clId="{BFABD6B5-E12B-4341-901F-CC726EC86BDF}" dt="2021-06-09T19:37:39.918" v="124" actId="1035"/>
        <pc:sldMkLst>
          <pc:docMk/>
          <pc:sldMk cId="222241435" sldId="350"/>
        </pc:sldMkLst>
        <pc:spChg chg="add mod">
          <ac:chgData name="Sean Brady" userId="450c47354b491297" providerId="LiveId" clId="{BFABD6B5-E12B-4341-901F-CC726EC86BDF}" dt="2021-06-09T19:37:39.918" v="124" actId="1035"/>
          <ac:spMkLst>
            <pc:docMk/>
            <pc:sldMk cId="222241435" sldId="350"/>
            <ac:spMk id="8" creationId="{387DC1CF-EDFE-4F81-80B7-AA71761643B5}"/>
          </ac:spMkLst>
        </pc:spChg>
      </pc:sldChg>
      <pc:sldChg chg="add del">
        <pc:chgData name="Sean Brady" userId="450c47354b491297" providerId="LiveId" clId="{BFABD6B5-E12B-4341-901F-CC726EC86BDF}" dt="2021-06-09T19:36:34.013" v="23" actId="47"/>
        <pc:sldMkLst>
          <pc:docMk/>
          <pc:sldMk cId="361307622" sldId="3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878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53854" y="0"/>
            <a:ext cx="3024770" cy="458788"/>
          </a:xfrm>
          <a:prstGeom prst="rect">
            <a:avLst/>
          </a:prstGeom>
        </p:spPr>
        <p:txBody>
          <a:bodyPr vert="horz" lIns="92492" tIns="46246" rIns="92492" bIns="46246" rtlCol="0"/>
          <a:lstStyle>
            <a:lvl1pPr algn="r">
              <a:defRPr sz="1200"/>
            </a:lvl1pPr>
          </a:lstStyle>
          <a:p>
            <a:fld id="{E65EDCD7-58BD-EC40-8325-854751D4950A}" type="datetimeFigureOut">
              <a:rPr lang="en-US" smtClean="0"/>
              <a:t>8/30/2021</a:t>
            </a:fld>
            <a:endParaRPr lang="en-US"/>
          </a:p>
        </p:txBody>
      </p:sp>
      <p:sp>
        <p:nvSpPr>
          <p:cNvPr id="4" name="Slide Image Placeholder 3"/>
          <p:cNvSpPr>
            <a:spLocks noGrp="1" noRot="1" noChangeAspect="1"/>
          </p:cNvSpPr>
          <p:nvPr>
            <p:ph type="sldImg" idx="2"/>
          </p:nvPr>
        </p:nvSpPr>
        <p:spPr>
          <a:xfrm>
            <a:off x="746125" y="1143000"/>
            <a:ext cx="5487988" cy="308610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8025" y="4400551"/>
            <a:ext cx="5584190" cy="3600450"/>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4"/>
            <a:ext cx="3024770" cy="45878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53854" y="8685214"/>
            <a:ext cx="3024770" cy="458787"/>
          </a:xfrm>
          <a:prstGeom prst="rect">
            <a:avLst/>
          </a:prstGeom>
        </p:spPr>
        <p:txBody>
          <a:bodyPr vert="horz" lIns="92492" tIns="46246" rIns="92492" bIns="46246" rtlCol="0" anchor="b"/>
          <a:lstStyle>
            <a:lvl1pPr algn="r">
              <a:defRPr sz="1200"/>
            </a:lvl1pPr>
          </a:lstStyle>
          <a:p>
            <a:fld id="{12BEF245-D6D2-1F48-82E0-78E494D67196}" type="slidenum">
              <a:rPr lang="en-US" smtClean="0"/>
              <a:t>‹#›</a:t>
            </a:fld>
            <a:endParaRPr lang="en-US"/>
          </a:p>
        </p:txBody>
      </p:sp>
    </p:spTree>
    <p:extLst>
      <p:ext uri="{BB962C8B-B14F-4D97-AF65-F5344CB8AC3E}">
        <p14:creationId xmlns:p14="http://schemas.microsoft.com/office/powerpoint/2010/main" val="3013862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1</a:t>
            </a:fld>
            <a:endParaRPr lang="en-US"/>
          </a:p>
        </p:txBody>
      </p:sp>
    </p:spTree>
    <p:extLst>
      <p:ext uri="{BB962C8B-B14F-4D97-AF65-F5344CB8AC3E}">
        <p14:creationId xmlns:p14="http://schemas.microsoft.com/office/powerpoint/2010/main" val="1824490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10</a:t>
            </a:fld>
            <a:endParaRPr lang="en-US"/>
          </a:p>
        </p:txBody>
      </p:sp>
    </p:spTree>
    <p:extLst>
      <p:ext uri="{BB962C8B-B14F-4D97-AF65-F5344CB8AC3E}">
        <p14:creationId xmlns:p14="http://schemas.microsoft.com/office/powerpoint/2010/main" val="1887352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11</a:t>
            </a:fld>
            <a:endParaRPr lang="en-US"/>
          </a:p>
        </p:txBody>
      </p:sp>
    </p:spTree>
    <p:extLst>
      <p:ext uri="{BB962C8B-B14F-4D97-AF65-F5344CB8AC3E}">
        <p14:creationId xmlns:p14="http://schemas.microsoft.com/office/powerpoint/2010/main" val="3784672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12</a:t>
            </a:fld>
            <a:endParaRPr lang="en-US"/>
          </a:p>
        </p:txBody>
      </p:sp>
    </p:spTree>
    <p:extLst>
      <p:ext uri="{BB962C8B-B14F-4D97-AF65-F5344CB8AC3E}">
        <p14:creationId xmlns:p14="http://schemas.microsoft.com/office/powerpoint/2010/main" val="1568379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2</a:t>
            </a:fld>
            <a:endParaRPr lang="en-US"/>
          </a:p>
        </p:txBody>
      </p:sp>
    </p:spTree>
    <p:extLst>
      <p:ext uri="{BB962C8B-B14F-4D97-AF65-F5344CB8AC3E}">
        <p14:creationId xmlns:p14="http://schemas.microsoft.com/office/powerpoint/2010/main" val="1718255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3</a:t>
            </a:fld>
            <a:endParaRPr lang="en-US"/>
          </a:p>
        </p:txBody>
      </p:sp>
    </p:spTree>
    <p:extLst>
      <p:ext uri="{BB962C8B-B14F-4D97-AF65-F5344CB8AC3E}">
        <p14:creationId xmlns:p14="http://schemas.microsoft.com/office/powerpoint/2010/main" val="126123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4</a:t>
            </a:fld>
            <a:endParaRPr lang="en-US"/>
          </a:p>
        </p:txBody>
      </p:sp>
    </p:spTree>
    <p:extLst>
      <p:ext uri="{BB962C8B-B14F-4D97-AF65-F5344CB8AC3E}">
        <p14:creationId xmlns:p14="http://schemas.microsoft.com/office/powerpoint/2010/main" val="4081250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5</a:t>
            </a:fld>
            <a:endParaRPr lang="en-US"/>
          </a:p>
        </p:txBody>
      </p:sp>
    </p:spTree>
    <p:extLst>
      <p:ext uri="{BB962C8B-B14F-4D97-AF65-F5344CB8AC3E}">
        <p14:creationId xmlns:p14="http://schemas.microsoft.com/office/powerpoint/2010/main" val="373892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6</a:t>
            </a:fld>
            <a:endParaRPr lang="en-US"/>
          </a:p>
        </p:txBody>
      </p:sp>
    </p:spTree>
    <p:extLst>
      <p:ext uri="{BB962C8B-B14F-4D97-AF65-F5344CB8AC3E}">
        <p14:creationId xmlns:p14="http://schemas.microsoft.com/office/powerpoint/2010/main" val="1869011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7</a:t>
            </a:fld>
            <a:endParaRPr lang="en-US"/>
          </a:p>
        </p:txBody>
      </p:sp>
    </p:spTree>
    <p:extLst>
      <p:ext uri="{BB962C8B-B14F-4D97-AF65-F5344CB8AC3E}">
        <p14:creationId xmlns:p14="http://schemas.microsoft.com/office/powerpoint/2010/main" val="1853669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8</a:t>
            </a:fld>
            <a:endParaRPr lang="en-US"/>
          </a:p>
        </p:txBody>
      </p:sp>
    </p:spTree>
    <p:extLst>
      <p:ext uri="{BB962C8B-B14F-4D97-AF65-F5344CB8AC3E}">
        <p14:creationId xmlns:p14="http://schemas.microsoft.com/office/powerpoint/2010/main" val="2564812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2BEF245-D6D2-1F48-82E0-78E494D67196}" type="slidenum">
              <a:rPr lang="en-US" smtClean="0"/>
              <a:t>9</a:t>
            </a:fld>
            <a:endParaRPr lang="en-US"/>
          </a:p>
        </p:txBody>
      </p:sp>
    </p:spTree>
    <p:extLst>
      <p:ext uri="{BB962C8B-B14F-4D97-AF65-F5344CB8AC3E}">
        <p14:creationId xmlns:p14="http://schemas.microsoft.com/office/powerpoint/2010/main" val="4036690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D45730-AEC5-40D7-A06C-D27A73623F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95685822-7B4C-409C-B5C9-DC0ED3C51D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FB850741-75F6-4015-88DC-9092E337BEDF}"/>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5" name="Footer Placeholder 4">
            <a:extLst>
              <a:ext uri="{FF2B5EF4-FFF2-40B4-BE49-F238E27FC236}">
                <a16:creationId xmlns="" xmlns:a16="http://schemas.microsoft.com/office/drawing/2014/main" id="{BB61FAF6-5B7C-470C-8005-20FDCD0115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4C3BDE1-9D4A-45C4-8466-86A8AD1D031D}"/>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801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68EB5C-E5BD-4975-9E78-FF8A7799F2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37A55188-CA37-4BD1-B40E-6304A57ACE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FDB8FA9-EFA4-4BB0-B7BB-0AAB7CFBB271}"/>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5" name="Footer Placeholder 4">
            <a:extLst>
              <a:ext uri="{FF2B5EF4-FFF2-40B4-BE49-F238E27FC236}">
                <a16:creationId xmlns="" xmlns:a16="http://schemas.microsoft.com/office/drawing/2014/main" id="{4B560C9E-7F74-4AB3-B32B-5B9861349E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BE4AA9-4796-4CB2-97E9-221D913666C5}"/>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307747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74D1ADE-9BBD-42E8-8C36-FDE0857EC8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8B64665-D205-42CE-9C6D-40EE4BC39FD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5227219-C375-4F19-AAB8-4C31DC50BB95}"/>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5" name="Footer Placeholder 4">
            <a:extLst>
              <a:ext uri="{FF2B5EF4-FFF2-40B4-BE49-F238E27FC236}">
                <a16:creationId xmlns="" xmlns:a16="http://schemas.microsoft.com/office/drawing/2014/main" id="{2CD45092-7D3E-4DBC-9350-CFCA11F9EB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937FD1B-4B49-444F-9F2B-296898AD70E6}"/>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2843323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6897" name="Rectangle 33"/>
          <p:cNvSpPr>
            <a:spLocks noGrp="1" noChangeArrowheads="1"/>
          </p:cNvSpPr>
          <p:nvPr>
            <p:ph type="subTitle" idx="1"/>
          </p:nvPr>
        </p:nvSpPr>
        <p:spPr>
          <a:xfrm>
            <a:off x="607485" y="3306764"/>
            <a:ext cx="10941049" cy="968375"/>
          </a:xfrm>
          <a:solidFill>
            <a:schemeClr val="tx1"/>
          </a:solidFill>
        </p:spPr>
        <p:txBody>
          <a:bodyPr anchor="ctr" anchorCtr="1"/>
          <a:lstStyle>
            <a:lvl1pPr marL="0" indent="0" algn="ctr">
              <a:lnSpc>
                <a:spcPct val="80000"/>
              </a:lnSpc>
              <a:buFontTx/>
              <a:buNone/>
              <a:defRPr sz="1600">
                <a:solidFill>
                  <a:schemeClr val="bg1"/>
                </a:solidFill>
              </a:defRPr>
            </a:lvl1pPr>
          </a:lstStyle>
          <a:p>
            <a:r>
              <a:rPr lang="en-US"/>
              <a:t>Click to edit Master subtitle style</a:t>
            </a:r>
            <a:endParaRPr lang="en-US" dirty="0"/>
          </a:p>
        </p:txBody>
      </p:sp>
      <p:sp>
        <p:nvSpPr>
          <p:cNvPr id="36901" name="Rectangle 37"/>
          <p:cNvSpPr>
            <a:spLocks noGrp="1" noChangeArrowheads="1"/>
          </p:cNvSpPr>
          <p:nvPr>
            <p:ph type="ctrTitle"/>
          </p:nvPr>
        </p:nvSpPr>
        <p:spPr>
          <a:xfrm>
            <a:off x="607485" y="2793069"/>
            <a:ext cx="10941049" cy="523220"/>
          </a:xfrm>
          <a:solidFill>
            <a:schemeClr val="tx1"/>
          </a:solidFill>
        </p:spPr>
        <p:txBody>
          <a:bodyPr anchorCtr="1"/>
          <a:lstStyle>
            <a:lvl1pPr algn="ctr">
              <a:defRPr sz="2800">
                <a:solidFill>
                  <a:schemeClr val="bg1"/>
                </a:solidFill>
              </a:defRPr>
            </a:lvl1pPr>
          </a:lstStyle>
          <a:p>
            <a:r>
              <a:rPr lang="en-US"/>
              <a:t>Click to edit Master title style</a:t>
            </a:r>
          </a:p>
        </p:txBody>
      </p:sp>
      <p:pic>
        <p:nvPicPr>
          <p:cNvPr id="3" name="Picture 2">
            <a:extLst>
              <a:ext uri="{FF2B5EF4-FFF2-40B4-BE49-F238E27FC236}">
                <a16:creationId xmlns="" xmlns:a16="http://schemas.microsoft.com/office/drawing/2014/main" id="{5A3B8CB6-500A-4FE7-9B6F-AD4F05F7BF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7485" y="1741262"/>
            <a:ext cx="1877568" cy="1033272"/>
          </a:xfrm>
          <a:prstGeom prst="rect">
            <a:avLst/>
          </a:prstGeom>
        </p:spPr>
      </p:pic>
      <p:pic>
        <p:nvPicPr>
          <p:cNvPr id="15" name="Picture 14" descr="banner - top 2.png">
            <a:extLst>
              <a:ext uri="{FF2B5EF4-FFF2-40B4-BE49-F238E27FC236}">
                <a16:creationId xmlns="" xmlns:a16="http://schemas.microsoft.com/office/drawing/2014/main" id="{7A35237A-D5EC-47CD-9C5E-FC88B7EF715F}"/>
              </a:ext>
            </a:extLst>
          </p:cNvPr>
          <p:cNvPicPr>
            <a:picLocks noChangeAspect="1"/>
          </p:cNvPicPr>
          <p:nvPr userDrawn="1"/>
        </p:nvPicPr>
        <p:blipFill>
          <a:blip r:embed="rId3" cstate="print"/>
          <a:stretch>
            <a:fillRect/>
          </a:stretch>
        </p:blipFill>
        <p:spPr>
          <a:xfrm>
            <a:off x="2755557" y="2048111"/>
            <a:ext cx="8805336" cy="749077"/>
          </a:xfrm>
          <a:prstGeom prst="rect">
            <a:avLst/>
          </a:prstGeom>
        </p:spPr>
      </p:pic>
      <p:pic>
        <p:nvPicPr>
          <p:cNvPr id="16" name="Picture 15" descr="Banner - bottom.png">
            <a:extLst>
              <a:ext uri="{FF2B5EF4-FFF2-40B4-BE49-F238E27FC236}">
                <a16:creationId xmlns="" xmlns:a16="http://schemas.microsoft.com/office/drawing/2014/main" id="{BF0708BE-BC18-4C4C-BB03-AC1A30118CFF}"/>
              </a:ext>
            </a:extLst>
          </p:cNvPr>
          <p:cNvPicPr>
            <a:picLocks noChangeAspect="1"/>
          </p:cNvPicPr>
          <p:nvPr userDrawn="1"/>
        </p:nvPicPr>
        <p:blipFill>
          <a:blip r:embed="rId4" cstate="print"/>
          <a:srcRect t="42289" b="27518"/>
          <a:stretch>
            <a:fillRect/>
          </a:stretch>
        </p:blipFill>
        <p:spPr>
          <a:xfrm>
            <a:off x="611148" y="4274514"/>
            <a:ext cx="10937386" cy="779033"/>
          </a:xfrm>
          <a:prstGeom prst="rect">
            <a:avLst/>
          </a:prstGeom>
        </p:spPr>
      </p:pic>
    </p:spTree>
    <p:extLst>
      <p:ext uri="{BB962C8B-B14F-4D97-AF65-F5344CB8AC3E}">
        <p14:creationId xmlns:p14="http://schemas.microsoft.com/office/powerpoint/2010/main" val="1070684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33552"/>
            <a:ext cx="10363200" cy="707886"/>
          </a:xfrm>
        </p:spPr>
        <p:txBody>
          <a:bodyPr rIns="182880">
            <a:normAutofit/>
          </a:bodyPr>
          <a:lstStyle>
            <a:lvl1pPr>
              <a:defRPr sz="4000">
                <a:solidFill>
                  <a:schemeClr val="tx1"/>
                </a:solidFill>
              </a:defRPr>
            </a:lvl1pPr>
          </a:lstStyle>
          <a:p>
            <a:r>
              <a:rPr lang="en-US" dirty="0"/>
              <a:t>Click to edit Master title style</a:t>
            </a:r>
          </a:p>
        </p:txBody>
      </p:sp>
      <p:sp>
        <p:nvSpPr>
          <p:cNvPr id="3" name="Content Placeholder 2"/>
          <p:cNvSpPr>
            <a:spLocks noGrp="1"/>
          </p:cNvSpPr>
          <p:nvPr>
            <p:ph idx="1" hasCustomPrompt="1"/>
          </p:nvPr>
        </p:nvSpPr>
        <p:spPr>
          <a:solidFill>
            <a:srgbClr val="FFFFFF"/>
          </a:solidFill>
        </p:spPr>
        <p:txBody>
          <a:bodyPr lIns="91440" rIns="182880" bIns="91440">
            <a:normAutofit/>
          </a:bodyPr>
          <a:lstStyle>
            <a:lvl1pPr marL="461963" indent="-461963">
              <a:spcAft>
                <a:spcPts val="600"/>
              </a:spcAft>
              <a:buClr>
                <a:srgbClr val="ED702B"/>
              </a:buClr>
              <a:defRPr sz="3600"/>
            </a:lvl1pPr>
            <a:lvl2pPr marL="914400" indent="-344488">
              <a:spcAft>
                <a:spcPts val="600"/>
              </a:spcAft>
              <a:buClr>
                <a:srgbClr val="ED702B"/>
              </a:buClr>
              <a:defRPr sz="3400"/>
            </a:lvl2pPr>
            <a:lvl3pPr marL="1376363" indent="-346075">
              <a:spcAft>
                <a:spcPts val="600"/>
              </a:spcAft>
              <a:buClr>
                <a:srgbClr val="ED702B"/>
              </a:buClr>
              <a:defRPr sz="3200"/>
            </a:lvl3pPr>
            <a:lvl4pPr marL="1946275" indent="-403225">
              <a:spcAft>
                <a:spcPts val="600"/>
              </a:spcAft>
              <a:buClr>
                <a:srgbClr val="ED702B"/>
              </a:buClr>
              <a:defRPr sz="3000"/>
            </a:lvl4pPr>
            <a:lvl5pPr marL="2517775" indent="-403225">
              <a:spcAft>
                <a:spcPts val="600"/>
              </a:spcAft>
              <a:buClr>
                <a:srgbClr val="ED702B"/>
              </a:buCl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DF27BFC-C557-4218-B067-8C7CAF4C53C8}" type="slidenum">
              <a:rPr lang="en-US"/>
              <a:pPr/>
              <a:t>‹#›</a:t>
            </a:fld>
            <a:endParaRPr lang="en-US"/>
          </a:p>
        </p:txBody>
      </p:sp>
    </p:spTree>
    <p:extLst>
      <p:ext uri="{BB962C8B-B14F-4D97-AF65-F5344CB8AC3E}">
        <p14:creationId xmlns:p14="http://schemas.microsoft.com/office/powerpoint/2010/main" val="3869823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33552"/>
            <a:ext cx="10363200" cy="707886"/>
          </a:xfrm>
        </p:spPr>
        <p:txBody>
          <a:bodyPr/>
          <a:lstStyle>
            <a:lvl1pPr>
              <a:defRPr sz="4000">
                <a:solidFill>
                  <a:schemeClr val="tx1"/>
                </a:solidFill>
              </a:defRPr>
            </a:lvl1pPr>
          </a:lstStyle>
          <a:p>
            <a:r>
              <a:rPr lang="en-US" dirty="0"/>
              <a:t>Click to edit Master title style</a:t>
            </a:r>
          </a:p>
        </p:txBody>
      </p:sp>
      <p:sp>
        <p:nvSpPr>
          <p:cNvPr id="3" name="Content Placeholder 2"/>
          <p:cNvSpPr>
            <a:spLocks noGrp="1"/>
          </p:cNvSpPr>
          <p:nvPr>
            <p:ph sz="half" idx="1" hasCustomPrompt="1"/>
          </p:nvPr>
        </p:nvSpPr>
        <p:spPr>
          <a:xfrm>
            <a:off x="914400" y="1752600"/>
            <a:ext cx="5080000" cy="3733800"/>
          </a:xfrm>
        </p:spPr>
        <p:txBody>
          <a:bodyPr>
            <a:normAutofit/>
          </a:bodyPr>
          <a:lstStyle>
            <a:lvl1pPr>
              <a:buClr>
                <a:srgbClr val="ED702B"/>
              </a:buClr>
              <a:defRPr sz="3200"/>
            </a:lvl1pPr>
            <a:lvl2pPr>
              <a:buClr>
                <a:srgbClr val="ED702B"/>
              </a:buClr>
              <a:defRPr sz="3000"/>
            </a:lvl2pPr>
            <a:lvl3pPr>
              <a:buClr>
                <a:srgbClr val="ED702B"/>
              </a:buClr>
              <a:defRPr sz="2000"/>
            </a:lvl3pPr>
            <a:lvl4pPr>
              <a:buClr>
                <a:srgbClr val="ED702B"/>
              </a:buClr>
              <a:defRPr sz="1800"/>
            </a:lvl4pPr>
            <a:lvl5pPr>
              <a:buClr>
                <a:srgbClr val="ED702B"/>
              </a:buCl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97600" y="1752600"/>
            <a:ext cx="5080000" cy="3733800"/>
          </a:xfrm>
        </p:spPr>
        <p:txBody>
          <a:bodyPr>
            <a:normAutofit/>
          </a:bodyPr>
          <a:lstStyle>
            <a:lvl1pPr>
              <a:buClr>
                <a:srgbClr val="ED702B"/>
              </a:buClr>
              <a:defRPr sz="3200"/>
            </a:lvl1pPr>
            <a:lvl2pPr>
              <a:buClr>
                <a:srgbClr val="ED702B"/>
              </a:buClr>
              <a:defRPr sz="3000"/>
            </a:lvl2pPr>
            <a:lvl3pPr>
              <a:buClr>
                <a:srgbClr val="ED702B"/>
              </a:buClr>
              <a:defRPr sz="2800"/>
            </a:lvl3pPr>
            <a:lvl4pPr>
              <a:buClr>
                <a:srgbClr val="ED702B"/>
              </a:buClr>
              <a:defRPr sz="1800"/>
            </a:lvl4pPr>
            <a:lvl5pPr>
              <a:buClr>
                <a:srgbClr val="ED702B"/>
              </a:buCl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D75685D3-1FD9-4774-853B-0320B3224678}" type="slidenum">
              <a:rPr lang="en-US"/>
              <a:pPr/>
              <a:t>‹#›</a:t>
            </a:fld>
            <a:endParaRPr lang="en-US"/>
          </a:p>
        </p:txBody>
      </p:sp>
    </p:spTree>
    <p:extLst>
      <p:ext uri="{BB962C8B-B14F-4D97-AF65-F5344CB8AC3E}">
        <p14:creationId xmlns:p14="http://schemas.microsoft.com/office/powerpoint/2010/main" val="3720841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6897" name="Rectangle 33"/>
          <p:cNvSpPr>
            <a:spLocks noGrp="1" noChangeArrowheads="1"/>
          </p:cNvSpPr>
          <p:nvPr>
            <p:ph type="subTitle" idx="1"/>
          </p:nvPr>
        </p:nvSpPr>
        <p:spPr>
          <a:xfrm>
            <a:off x="607485" y="3306764"/>
            <a:ext cx="10941049" cy="968375"/>
          </a:xfrm>
          <a:solidFill>
            <a:schemeClr val="tx1"/>
          </a:solidFill>
        </p:spPr>
        <p:txBody>
          <a:bodyPr anchor="ctr" anchorCtr="1"/>
          <a:lstStyle>
            <a:lvl1pPr marL="0" indent="0" algn="ctr">
              <a:lnSpc>
                <a:spcPct val="80000"/>
              </a:lnSpc>
              <a:buFontTx/>
              <a:buNone/>
              <a:defRPr sz="1600">
                <a:solidFill>
                  <a:schemeClr val="bg1"/>
                </a:solidFill>
              </a:defRPr>
            </a:lvl1pPr>
          </a:lstStyle>
          <a:p>
            <a:r>
              <a:rPr lang="en-US"/>
              <a:t>Click to edit Master subtitle style</a:t>
            </a:r>
            <a:endParaRPr lang="en-US" dirty="0"/>
          </a:p>
        </p:txBody>
      </p:sp>
      <p:sp>
        <p:nvSpPr>
          <p:cNvPr id="36901" name="Rectangle 37"/>
          <p:cNvSpPr>
            <a:spLocks noGrp="1" noChangeArrowheads="1"/>
          </p:cNvSpPr>
          <p:nvPr>
            <p:ph type="ctrTitle"/>
          </p:nvPr>
        </p:nvSpPr>
        <p:spPr>
          <a:xfrm>
            <a:off x="607485" y="2793069"/>
            <a:ext cx="10941049" cy="523220"/>
          </a:xfrm>
          <a:solidFill>
            <a:schemeClr val="tx1"/>
          </a:solidFill>
        </p:spPr>
        <p:txBody>
          <a:bodyPr anchorCtr="1"/>
          <a:lstStyle>
            <a:lvl1pPr algn="ctr">
              <a:defRPr sz="2800">
                <a:solidFill>
                  <a:schemeClr val="bg1"/>
                </a:solidFill>
              </a:defRPr>
            </a:lvl1pPr>
          </a:lstStyle>
          <a:p>
            <a:r>
              <a:rPr lang="en-US"/>
              <a:t>Click to edit Master title style</a:t>
            </a:r>
          </a:p>
        </p:txBody>
      </p:sp>
      <p:pic>
        <p:nvPicPr>
          <p:cNvPr id="3" name="Picture 2">
            <a:extLst>
              <a:ext uri="{FF2B5EF4-FFF2-40B4-BE49-F238E27FC236}">
                <a16:creationId xmlns="" xmlns:a16="http://schemas.microsoft.com/office/drawing/2014/main" id="{5A3B8CB6-500A-4FE7-9B6F-AD4F05F7BF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7485" y="1741262"/>
            <a:ext cx="1877568" cy="1033272"/>
          </a:xfrm>
          <a:prstGeom prst="rect">
            <a:avLst/>
          </a:prstGeom>
        </p:spPr>
      </p:pic>
      <p:pic>
        <p:nvPicPr>
          <p:cNvPr id="15" name="Picture 14" descr="banner - top 2.png">
            <a:extLst>
              <a:ext uri="{FF2B5EF4-FFF2-40B4-BE49-F238E27FC236}">
                <a16:creationId xmlns="" xmlns:a16="http://schemas.microsoft.com/office/drawing/2014/main" id="{7A35237A-D5EC-47CD-9C5E-FC88B7EF715F}"/>
              </a:ext>
            </a:extLst>
          </p:cNvPr>
          <p:cNvPicPr>
            <a:picLocks noChangeAspect="1"/>
          </p:cNvPicPr>
          <p:nvPr userDrawn="1"/>
        </p:nvPicPr>
        <p:blipFill>
          <a:blip r:embed="rId3" cstate="print"/>
          <a:stretch>
            <a:fillRect/>
          </a:stretch>
        </p:blipFill>
        <p:spPr>
          <a:xfrm>
            <a:off x="2755557" y="2048111"/>
            <a:ext cx="8805336" cy="749077"/>
          </a:xfrm>
          <a:prstGeom prst="rect">
            <a:avLst/>
          </a:prstGeom>
        </p:spPr>
      </p:pic>
      <p:pic>
        <p:nvPicPr>
          <p:cNvPr id="16" name="Picture 15" descr="Banner - bottom.png">
            <a:extLst>
              <a:ext uri="{FF2B5EF4-FFF2-40B4-BE49-F238E27FC236}">
                <a16:creationId xmlns="" xmlns:a16="http://schemas.microsoft.com/office/drawing/2014/main" id="{BF0708BE-BC18-4C4C-BB03-AC1A30118CFF}"/>
              </a:ext>
            </a:extLst>
          </p:cNvPr>
          <p:cNvPicPr>
            <a:picLocks noChangeAspect="1"/>
          </p:cNvPicPr>
          <p:nvPr userDrawn="1"/>
        </p:nvPicPr>
        <p:blipFill>
          <a:blip r:embed="rId4" cstate="print"/>
          <a:srcRect t="42289" b="27518"/>
          <a:stretch>
            <a:fillRect/>
          </a:stretch>
        </p:blipFill>
        <p:spPr>
          <a:xfrm>
            <a:off x="611148" y="4274514"/>
            <a:ext cx="10937386" cy="779033"/>
          </a:xfrm>
          <a:prstGeom prst="rect">
            <a:avLst/>
          </a:prstGeom>
        </p:spPr>
      </p:pic>
    </p:spTree>
    <p:extLst>
      <p:ext uri="{BB962C8B-B14F-4D97-AF65-F5344CB8AC3E}">
        <p14:creationId xmlns:p14="http://schemas.microsoft.com/office/powerpoint/2010/main" val="3716195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33552"/>
            <a:ext cx="10363200" cy="707886"/>
          </a:xfrm>
        </p:spPr>
        <p:txBody>
          <a:bodyPr rIns="182880">
            <a:normAutofit/>
          </a:bodyPr>
          <a:lstStyle>
            <a:lvl1pPr>
              <a:defRPr sz="4000">
                <a:solidFill>
                  <a:schemeClr val="tx1"/>
                </a:solidFill>
              </a:defRPr>
            </a:lvl1pPr>
          </a:lstStyle>
          <a:p>
            <a:r>
              <a:rPr lang="en-US" dirty="0"/>
              <a:t>Click to edit Master title style</a:t>
            </a:r>
          </a:p>
        </p:txBody>
      </p:sp>
      <p:sp>
        <p:nvSpPr>
          <p:cNvPr id="3" name="Content Placeholder 2"/>
          <p:cNvSpPr>
            <a:spLocks noGrp="1"/>
          </p:cNvSpPr>
          <p:nvPr>
            <p:ph idx="1" hasCustomPrompt="1"/>
          </p:nvPr>
        </p:nvSpPr>
        <p:spPr>
          <a:solidFill>
            <a:srgbClr val="FFFFFF"/>
          </a:solidFill>
        </p:spPr>
        <p:txBody>
          <a:bodyPr lIns="91440" rIns="182880" bIns="91440">
            <a:normAutofit/>
          </a:bodyPr>
          <a:lstStyle>
            <a:lvl1pPr marL="461963" indent="-461963">
              <a:spcAft>
                <a:spcPts val="600"/>
              </a:spcAft>
              <a:buClr>
                <a:srgbClr val="ED702B"/>
              </a:buClr>
              <a:defRPr sz="3600"/>
            </a:lvl1pPr>
            <a:lvl2pPr marL="914400" indent="-344488">
              <a:spcAft>
                <a:spcPts val="600"/>
              </a:spcAft>
              <a:buClr>
                <a:srgbClr val="ED702B"/>
              </a:buClr>
              <a:defRPr sz="3400"/>
            </a:lvl2pPr>
            <a:lvl3pPr marL="1376363" indent="-346075">
              <a:spcAft>
                <a:spcPts val="600"/>
              </a:spcAft>
              <a:buClr>
                <a:srgbClr val="ED702B"/>
              </a:buClr>
              <a:defRPr sz="3200"/>
            </a:lvl3pPr>
            <a:lvl4pPr marL="1946275" indent="-403225">
              <a:spcAft>
                <a:spcPts val="600"/>
              </a:spcAft>
              <a:buClr>
                <a:srgbClr val="ED702B"/>
              </a:buClr>
              <a:defRPr sz="3000"/>
            </a:lvl4pPr>
            <a:lvl5pPr marL="2517775" indent="-403225">
              <a:spcAft>
                <a:spcPts val="600"/>
              </a:spcAft>
              <a:buClr>
                <a:srgbClr val="ED702B"/>
              </a:buCl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DF27BFC-C557-4218-B067-8C7CAF4C53C8}" type="slidenum">
              <a:rPr lang="en-US"/>
              <a:pPr/>
              <a:t>‹#›</a:t>
            </a:fld>
            <a:endParaRPr lang="en-US"/>
          </a:p>
        </p:txBody>
      </p:sp>
    </p:spTree>
    <p:extLst>
      <p:ext uri="{BB962C8B-B14F-4D97-AF65-F5344CB8AC3E}">
        <p14:creationId xmlns:p14="http://schemas.microsoft.com/office/powerpoint/2010/main" val="2142233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33552"/>
            <a:ext cx="10363200" cy="707886"/>
          </a:xfrm>
        </p:spPr>
        <p:txBody>
          <a:bodyPr/>
          <a:lstStyle>
            <a:lvl1pPr>
              <a:defRPr sz="4000">
                <a:solidFill>
                  <a:schemeClr val="tx1"/>
                </a:solidFill>
              </a:defRPr>
            </a:lvl1pPr>
          </a:lstStyle>
          <a:p>
            <a:r>
              <a:rPr lang="en-US" dirty="0"/>
              <a:t>Click to edit Master title style</a:t>
            </a:r>
          </a:p>
        </p:txBody>
      </p:sp>
      <p:sp>
        <p:nvSpPr>
          <p:cNvPr id="3" name="Content Placeholder 2"/>
          <p:cNvSpPr>
            <a:spLocks noGrp="1"/>
          </p:cNvSpPr>
          <p:nvPr>
            <p:ph sz="half" idx="1" hasCustomPrompt="1"/>
          </p:nvPr>
        </p:nvSpPr>
        <p:spPr>
          <a:xfrm>
            <a:off x="914400" y="1752600"/>
            <a:ext cx="5080000" cy="3733800"/>
          </a:xfrm>
        </p:spPr>
        <p:txBody>
          <a:bodyPr>
            <a:normAutofit/>
          </a:bodyPr>
          <a:lstStyle>
            <a:lvl1pPr>
              <a:buClr>
                <a:srgbClr val="ED702B"/>
              </a:buClr>
              <a:defRPr sz="3200"/>
            </a:lvl1pPr>
            <a:lvl2pPr>
              <a:buClr>
                <a:srgbClr val="ED702B"/>
              </a:buClr>
              <a:defRPr sz="3000"/>
            </a:lvl2pPr>
            <a:lvl3pPr>
              <a:buClr>
                <a:srgbClr val="ED702B"/>
              </a:buClr>
              <a:defRPr sz="2000"/>
            </a:lvl3pPr>
            <a:lvl4pPr>
              <a:buClr>
                <a:srgbClr val="ED702B"/>
              </a:buClr>
              <a:defRPr sz="1800"/>
            </a:lvl4pPr>
            <a:lvl5pPr>
              <a:buClr>
                <a:srgbClr val="ED702B"/>
              </a:buCl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97600" y="1752600"/>
            <a:ext cx="5080000" cy="3733800"/>
          </a:xfrm>
        </p:spPr>
        <p:txBody>
          <a:bodyPr>
            <a:normAutofit/>
          </a:bodyPr>
          <a:lstStyle>
            <a:lvl1pPr>
              <a:buClr>
                <a:srgbClr val="ED702B"/>
              </a:buClr>
              <a:defRPr sz="3200"/>
            </a:lvl1pPr>
            <a:lvl2pPr>
              <a:buClr>
                <a:srgbClr val="ED702B"/>
              </a:buClr>
              <a:defRPr sz="3000"/>
            </a:lvl2pPr>
            <a:lvl3pPr>
              <a:buClr>
                <a:srgbClr val="ED702B"/>
              </a:buClr>
              <a:defRPr sz="2800"/>
            </a:lvl3pPr>
            <a:lvl4pPr>
              <a:buClr>
                <a:srgbClr val="ED702B"/>
              </a:buClr>
              <a:defRPr sz="1800"/>
            </a:lvl4pPr>
            <a:lvl5pPr>
              <a:buClr>
                <a:srgbClr val="ED702B"/>
              </a:buCl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D75685D3-1FD9-4774-853B-0320B3224678}" type="slidenum">
              <a:rPr lang="en-US"/>
              <a:pPr/>
              <a:t>‹#›</a:t>
            </a:fld>
            <a:endParaRPr lang="en-US"/>
          </a:p>
        </p:txBody>
      </p:sp>
    </p:spTree>
    <p:extLst>
      <p:ext uri="{BB962C8B-B14F-4D97-AF65-F5344CB8AC3E}">
        <p14:creationId xmlns:p14="http://schemas.microsoft.com/office/powerpoint/2010/main" val="116052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FE633E-330C-420A-AC0B-C296CD03B9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B38953BD-ADD5-4726-8E6F-2976CCA8EC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66CC7E5-629F-451D-8B68-796F986D2966}"/>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5" name="Footer Placeholder 4">
            <a:extLst>
              <a:ext uri="{FF2B5EF4-FFF2-40B4-BE49-F238E27FC236}">
                <a16:creationId xmlns="" xmlns:a16="http://schemas.microsoft.com/office/drawing/2014/main" id="{BD976E2C-71DA-4FA1-B430-C8AD066CB3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13532F0-2965-4357-9A1E-26375451F3F6}"/>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268157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11698C-C043-44A7-9475-E52902B852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717AEEE-4FEE-4036-81DE-89FA8E8F8E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9955C638-A07E-4997-8CCD-596F83ADDDE0}"/>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5" name="Footer Placeholder 4">
            <a:extLst>
              <a:ext uri="{FF2B5EF4-FFF2-40B4-BE49-F238E27FC236}">
                <a16:creationId xmlns="" xmlns:a16="http://schemas.microsoft.com/office/drawing/2014/main" id="{270E7612-40E7-41FE-B990-9026BC48A0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A1B5B52-9223-449E-9D8B-10ED6185C606}"/>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115262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8A29AD-7493-4413-82D2-6BF6D934AB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F30A1B8-D2DC-4285-9C72-EA0ED1EE7DB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E4FDDEE-1BE4-4DFF-A9A0-6C6B4A594E0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B9C61CA-9E01-4F0E-A915-5D59465243FD}"/>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6" name="Footer Placeholder 5">
            <a:extLst>
              <a:ext uri="{FF2B5EF4-FFF2-40B4-BE49-F238E27FC236}">
                <a16:creationId xmlns="" xmlns:a16="http://schemas.microsoft.com/office/drawing/2014/main" id="{775A6ACD-54F1-4D4C-B6C7-898F299E62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EACB23B-EC5D-451D-B3E6-F7F12F932CCA}"/>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89413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189BCB-FC42-40ED-9CF9-FCD73B04DA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7308C27A-2736-404D-83D9-C71C9CBA8D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50B456AE-C059-4B76-8A33-E92BD1D27FA5}"/>
              </a:ext>
            </a:extLst>
          </p:cNvPr>
          <p:cNvSpPr>
            <a:spLocks noGrp="1"/>
          </p:cNvSpPr>
          <p:nvPr>
            <p:ph sz="half" idx="2"/>
          </p:nvPr>
        </p:nvSpPr>
        <p:spPr>
          <a:xfrm>
            <a:off x="839788" y="2505075"/>
            <a:ext cx="5157787" cy="3684588"/>
          </a:xfrm>
        </p:spPr>
        <p:txBody>
          <a:bodyPr/>
          <a:lstStyle>
            <a:lvl1pPr>
              <a:buClr>
                <a:srgbClr val="760000"/>
              </a:buClr>
              <a:defRPr/>
            </a:lvl1pPr>
            <a:lvl2pPr>
              <a:buClr>
                <a:srgbClr val="760000"/>
              </a:buClr>
              <a:defRPr/>
            </a:lvl2pPr>
            <a:lvl3pPr>
              <a:buClr>
                <a:srgbClr val="760000"/>
              </a:buClr>
              <a:defRPr/>
            </a:lvl3pPr>
            <a:lvl4pPr>
              <a:buClr>
                <a:srgbClr val="760000"/>
              </a:buClr>
              <a:defRPr/>
            </a:lvl4pPr>
            <a:lvl5pPr>
              <a:buClr>
                <a:srgbClr val="760000"/>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AA9C3AD0-7DCE-4BF4-8F6A-15374A316D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FDCFE9DD-40B2-4AC8-8937-4B17157B877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16360B2-2B19-41F9-81E2-72E62CCF23F5}"/>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8" name="Footer Placeholder 7">
            <a:extLst>
              <a:ext uri="{FF2B5EF4-FFF2-40B4-BE49-F238E27FC236}">
                <a16:creationId xmlns="" xmlns:a16="http://schemas.microsoft.com/office/drawing/2014/main" id="{B9F29F9A-891F-4B31-A0DE-337E94EA55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2C6E485-176D-4DF7-A625-E607D488D402}"/>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327542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BB2F8B-439B-40F3-B739-7F3A761EDA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443A1E16-E370-4227-ABB3-BADDE839945A}"/>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4" name="Footer Placeholder 3">
            <a:extLst>
              <a:ext uri="{FF2B5EF4-FFF2-40B4-BE49-F238E27FC236}">
                <a16:creationId xmlns="" xmlns:a16="http://schemas.microsoft.com/office/drawing/2014/main" id="{286265AA-1A09-4F2C-ABD1-3749DAD809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51F4F0D7-955B-4CCB-B16D-87E19E686344}"/>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3250167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5022F947-3DE4-450F-8B47-48FAFC62B408}"/>
              </a:ext>
            </a:extLst>
          </p:cNvPr>
          <p:cNvSpPr/>
          <p:nvPr userDrawn="1"/>
        </p:nvSpPr>
        <p:spPr>
          <a:xfrm>
            <a:off x="0" y="0"/>
            <a:ext cx="12192000" cy="737826"/>
          </a:xfrm>
          <a:prstGeom prst="rect">
            <a:avLst/>
          </a:prstGeom>
          <a:solidFill>
            <a:srgbClr val="024D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latin typeface="Calibri Light" panose="020F0302020204030204" pitchFamily="34" charset="0"/>
              <a:cs typeface="Calibri Light" panose="020F0302020204030204" pitchFamily="34" charset="0"/>
            </a:endParaRPr>
          </a:p>
        </p:txBody>
      </p:sp>
      <p:sp>
        <p:nvSpPr>
          <p:cNvPr id="6" name="Rectangle 5">
            <a:extLst>
              <a:ext uri="{FF2B5EF4-FFF2-40B4-BE49-F238E27FC236}">
                <a16:creationId xmlns="" xmlns:a16="http://schemas.microsoft.com/office/drawing/2014/main" id="{3ACDD39E-4659-47A6-A1FF-A44D118142E9}"/>
              </a:ext>
            </a:extLst>
          </p:cNvPr>
          <p:cNvSpPr/>
          <p:nvPr userDrawn="1"/>
        </p:nvSpPr>
        <p:spPr>
          <a:xfrm>
            <a:off x="0" y="6302476"/>
            <a:ext cx="12192000" cy="555523"/>
          </a:xfrm>
          <a:prstGeom prst="rect">
            <a:avLst/>
          </a:prstGeom>
          <a:solidFill>
            <a:srgbClr val="024D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Arial Nova" panose="020B0504020202020204" pitchFamily="34" charset="0"/>
                <a:cs typeface="Arial" panose="020B0604020202020204" pitchFamily="34" charset="0"/>
              </a:rPr>
              <a:t>We educate, inspire, and empower all students</a:t>
            </a:r>
          </a:p>
        </p:txBody>
      </p:sp>
      <p:sp>
        <p:nvSpPr>
          <p:cNvPr id="9" name="Oval 8">
            <a:extLst>
              <a:ext uri="{FF2B5EF4-FFF2-40B4-BE49-F238E27FC236}">
                <a16:creationId xmlns="" xmlns:a16="http://schemas.microsoft.com/office/drawing/2014/main" id="{1E028847-CC15-4862-9BCD-38C7C8F4C390}"/>
              </a:ext>
            </a:extLst>
          </p:cNvPr>
          <p:cNvSpPr/>
          <p:nvPr userDrawn="1"/>
        </p:nvSpPr>
        <p:spPr>
          <a:xfrm>
            <a:off x="3070354" y="6517531"/>
            <a:ext cx="126387" cy="1254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 xmlns:a16="http://schemas.microsoft.com/office/drawing/2014/main" id="{32580D4E-771A-4F05-9A8D-648456953BDE}"/>
              </a:ext>
            </a:extLst>
          </p:cNvPr>
          <p:cNvSpPr/>
          <p:nvPr userDrawn="1"/>
        </p:nvSpPr>
        <p:spPr>
          <a:xfrm>
            <a:off x="8995261" y="6517531"/>
            <a:ext cx="126387" cy="1254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 xmlns:a16="http://schemas.microsoft.com/office/drawing/2014/main" id="{D8C219EC-46E6-4085-9A08-6C68A7216AD0}"/>
              </a:ext>
            </a:extLst>
          </p:cNvPr>
          <p:cNvSpPr/>
          <p:nvPr userDrawn="1"/>
        </p:nvSpPr>
        <p:spPr>
          <a:xfrm>
            <a:off x="0" y="0"/>
            <a:ext cx="12191999" cy="6857999"/>
          </a:xfrm>
          <a:prstGeom prst="rect">
            <a:avLst/>
          </a:prstGeom>
          <a:noFill/>
          <a:ln>
            <a:solidFill>
              <a:srgbClr val="024D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text, clipart&#10;&#10;Description automatically generated">
            <a:extLst>
              <a:ext uri="{FF2B5EF4-FFF2-40B4-BE49-F238E27FC236}">
                <a16:creationId xmlns="" xmlns:a16="http://schemas.microsoft.com/office/drawing/2014/main" id="{3F7C6B35-182F-49E6-9B1A-2E0228603B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2691442" cy="742927"/>
          </a:xfrm>
          <a:prstGeom prst="rect">
            <a:avLst/>
          </a:prstGeom>
        </p:spPr>
      </p:pic>
    </p:spTree>
    <p:extLst>
      <p:ext uri="{BB962C8B-B14F-4D97-AF65-F5344CB8AC3E}">
        <p14:creationId xmlns:p14="http://schemas.microsoft.com/office/powerpoint/2010/main" val="2881498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44B643-42AA-4152-87BF-37778379CC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B63D86F-4474-4157-BC24-6BE8C703BE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AED32C6D-0283-42CE-80BC-63EA60D88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4D83587-8CDB-4A78-9E20-ED829B490050}"/>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6" name="Footer Placeholder 5">
            <a:extLst>
              <a:ext uri="{FF2B5EF4-FFF2-40B4-BE49-F238E27FC236}">
                <a16:creationId xmlns="" xmlns:a16="http://schemas.microsoft.com/office/drawing/2014/main" id="{98CBE05A-64FE-4D1C-8D81-E2C60E398D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D91DB52-1B37-45C2-9589-4760343BAAA8}"/>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4179992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C082C0-A732-41AF-9860-95B807899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E893AF71-B622-4039-90E8-2A45B17E36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8F86003-A35A-4B5D-A4A4-78844E0FD8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6184E1F2-FAC4-4904-BF1F-1D5A6040AAFF}"/>
              </a:ext>
            </a:extLst>
          </p:cNvPr>
          <p:cNvSpPr>
            <a:spLocks noGrp="1"/>
          </p:cNvSpPr>
          <p:nvPr>
            <p:ph type="dt" sz="half" idx="10"/>
          </p:nvPr>
        </p:nvSpPr>
        <p:spPr/>
        <p:txBody>
          <a:bodyPr/>
          <a:lstStyle/>
          <a:p>
            <a:fld id="{52BEB0B3-0809-485F-8BF1-879396621D00}" type="datetimeFigureOut">
              <a:rPr lang="en-US" smtClean="0"/>
              <a:t>8/30/2021</a:t>
            </a:fld>
            <a:endParaRPr lang="en-US"/>
          </a:p>
        </p:txBody>
      </p:sp>
      <p:sp>
        <p:nvSpPr>
          <p:cNvPr id="6" name="Footer Placeholder 5">
            <a:extLst>
              <a:ext uri="{FF2B5EF4-FFF2-40B4-BE49-F238E27FC236}">
                <a16:creationId xmlns="" xmlns:a16="http://schemas.microsoft.com/office/drawing/2014/main" id="{71462A0D-23BA-440B-B2AF-2A93E96760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7563B76-6D0D-402A-9B36-A147363B888B}"/>
              </a:ext>
            </a:extLst>
          </p:cNvPr>
          <p:cNvSpPr>
            <a:spLocks noGrp="1"/>
          </p:cNvSpPr>
          <p:nvPr>
            <p:ph type="sldNum" sz="quarter" idx="12"/>
          </p:nvPr>
        </p:nvSpPr>
        <p:spPr/>
        <p:txBody>
          <a:bodyPr/>
          <a:lstStyle/>
          <a:p>
            <a:fld id="{42D2AEC5-F79F-4255-BBD9-ADB0B0B93F73}" type="slidenum">
              <a:rPr lang="en-US" smtClean="0"/>
              <a:t>‹#›</a:t>
            </a:fld>
            <a:endParaRPr lang="en-US"/>
          </a:p>
        </p:txBody>
      </p:sp>
    </p:spTree>
    <p:extLst>
      <p:ext uri="{BB962C8B-B14F-4D97-AF65-F5344CB8AC3E}">
        <p14:creationId xmlns:p14="http://schemas.microsoft.com/office/powerpoint/2010/main" val="101735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tif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2.tiff"/><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375DA88-9E2B-4EE1-9131-91028C964C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C6ABFA0E-BDB6-4730-B62D-A224BDEFE8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0BE82B1-8C73-4062-AD5A-FD32EC9099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EB0B3-0809-485F-8BF1-879396621D00}" type="datetimeFigureOut">
              <a:rPr lang="en-US" smtClean="0"/>
              <a:t>8/30/2021</a:t>
            </a:fld>
            <a:endParaRPr lang="en-US"/>
          </a:p>
        </p:txBody>
      </p:sp>
      <p:sp>
        <p:nvSpPr>
          <p:cNvPr id="5" name="Footer Placeholder 4">
            <a:extLst>
              <a:ext uri="{FF2B5EF4-FFF2-40B4-BE49-F238E27FC236}">
                <a16:creationId xmlns="" xmlns:a16="http://schemas.microsoft.com/office/drawing/2014/main" id="{BE18B9FD-FAD7-4DBF-9038-118FEF2E01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5DDC3A5A-0A06-46BA-9A04-EA7939B892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2AEC5-F79F-4255-BBD9-ADB0B0B93F73}" type="slidenum">
              <a:rPr lang="en-US" smtClean="0"/>
              <a:t>‹#›</a:t>
            </a:fld>
            <a:endParaRPr lang="en-US"/>
          </a:p>
        </p:txBody>
      </p:sp>
    </p:spTree>
    <p:extLst>
      <p:ext uri="{BB962C8B-B14F-4D97-AF65-F5344CB8AC3E}">
        <p14:creationId xmlns:p14="http://schemas.microsoft.com/office/powerpoint/2010/main" val="183974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bwMode="auto">
          <a:xfrm>
            <a:off x="914400" y="731838"/>
            <a:ext cx="10363200" cy="609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a:t>Click to edit Master title style</a:t>
            </a:r>
          </a:p>
        </p:txBody>
      </p:sp>
      <p:sp>
        <p:nvSpPr>
          <p:cNvPr id="5127" name="Rectangle 7"/>
          <p:cNvSpPr>
            <a:spLocks noGrp="1" noChangeArrowheads="1"/>
          </p:cNvSpPr>
          <p:nvPr>
            <p:ph type="body" idx="1"/>
          </p:nvPr>
        </p:nvSpPr>
        <p:spPr bwMode="auto">
          <a:xfrm>
            <a:off x="914400" y="1752600"/>
            <a:ext cx="10363200" cy="3733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29" name="Rectangle 9"/>
          <p:cNvSpPr>
            <a:spLocks noGrp="1" noChangeArrowheads="1"/>
          </p:cNvSpPr>
          <p:nvPr>
            <p:ph type="ftr" sz="quarter" idx="3"/>
          </p:nvPr>
        </p:nvSpPr>
        <p:spPr bwMode="auto">
          <a:xfrm>
            <a:off x="4165600" y="61722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i="0">
                <a:solidFill>
                  <a:schemeClr val="tx1"/>
                </a:solidFill>
              </a:defRPr>
            </a:lvl1pPr>
          </a:lstStyle>
          <a:p>
            <a:endParaRPr lang="en-US"/>
          </a:p>
        </p:txBody>
      </p:sp>
      <p:sp>
        <p:nvSpPr>
          <p:cNvPr id="5130" name="Rectangle 10"/>
          <p:cNvSpPr>
            <a:spLocks noGrp="1" noChangeArrowheads="1"/>
          </p:cNvSpPr>
          <p:nvPr>
            <p:ph type="sldNum" sz="quarter" idx="4"/>
          </p:nvPr>
        </p:nvSpPr>
        <p:spPr bwMode="auto">
          <a:xfrm>
            <a:off x="10769600" y="6172200"/>
            <a:ext cx="50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solidFill>
                  <a:schemeClr val="tx1"/>
                </a:solidFill>
              </a:defRPr>
            </a:lvl1pPr>
          </a:lstStyle>
          <a:p>
            <a:fld id="{8F00C902-03A3-4043-87BF-3F72EFCD9E53}" type="slidenum">
              <a:rPr lang="en-US"/>
              <a:pPr/>
              <a:t>‹#›</a:t>
            </a:fld>
            <a:endParaRPr lang="en-US"/>
          </a:p>
        </p:txBody>
      </p:sp>
      <p:pic>
        <p:nvPicPr>
          <p:cNvPr id="3" name="Picture 2">
            <a:extLst>
              <a:ext uri="{FF2B5EF4-FFF2-40B4-BE49-F238E27FC236}">
                <a16:creationId xmlns="" xmlns:a16="http://schemas.microsoft.com/office/drawing/2014/main" id="{F1EA25C7-57C9-4024-939D-B418F09DDEA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18519" y="5655564"/>
            <a:ext cx="1877568" cy="1033272"/>
          </a:xfrm>
          <a:prstGeom prst="rect">
            <a:avLst/>
          </a:prstGeom>
        </p:spPr>
      </p:pic>
    </p:spTree>
    <p:extLst>
      <p:ext uri="{BB962C8B-B14F-4D97-AF65-F5344CB8AC3E}">
        <p14:creationId xmlns:p14="http://schemas.microsoft.com/office/powerpoint/2010/main" val="332298274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rtl="0" eaLnBrk="1" fontAlgn="base" hangingPunct="1">
        <a:spcBef>
          <a:spcPct val="0"/>
        </a:spcBef>
        <a:spcAft>
          <a:spcPct val="0"/>
        </a:spcAft>
        <a:defRPr sz="3400" b="1" i="1">
          <a:solidFill>
            <a:schemeClr val="tx1"/>
          </a:solidFill>
          <a:latin typeface="+mj-lt"/>
          <a:ea typeface="+mj-ea"/>
          <a:cs typeface="+mj-cs"/>
        </a:defRPr>
      </a:lvl1pPr>
      <a:lvl2pPr algn="l" rtl="0" eaLnBrk="1" fontAlgn="base" hangingPunct="1">
        <a:spcBef>
          <a:spcPct val="0"/>
        </a:spcBef>
        <a:spcAft>
          <a:spcPct val="0"/>
        </a:spcAft>
        <a:defRPr sz="3400" b="1" i="1">
          <a:solidFill>
            <a:schemeClr val="tx1"/>
          </a:solidFill>
          <a:latin typeface="Calibri" pitchFamily="34" charset="0"/>
        </a:defRPr>
      </a:lvl2pPr>
      <a:lvl3pPr algn="l" rtl="0" eaLnBrk="1" fontAlgn="base" hangingPunct="1">
        <a:spcBef>
          <a:spcPct val="0"/>
        </a:spcBef>
        <a:spcAft>
          <a:spcPct val="0"/>
        </a:spcAft>
        <a:defRPr sz="3400" b="1" i="1">
          <a:solidFill>
            <a:schemeClr val="tx1"/>
          </a:solidFill>
          <a:latin typeface="Calibri" pitchFamily="34" charset="0"/>
        </a:defRPr>
      </a:lvl3pPr>
      <a:lvl4pPr algn="l" rtl="0" eaLnBrk="1" fontAlgn="base" hangingPunct="1">
        <a:spcBef>
          <a:spcPct val="0"/>
        </a:spcBef>
        <a:spcAft>
          <a:spcPct val="0"/>
        </a:spcAft>
        <a:defRPr sz="3400" b="1" i="1">
          <a:solidFill>
            <a:schemeClr val="tx1"/>
          </a:solidFill>
          <a:latin typeface="Calibri" pitchFamily="34" charset="0"/>
        </a:defRPr>
      </a:lvl4pPr>
      <a:lvl5pPr algn="l" rtl="0" eaLnBrk="1" fontAlgn="base" hangingPunct="1">
        <a:spcBef>
          <a:spcPct val="0"/>
        </a:spcBef>
        <a:spcAft>
          <a:spcPct val="0"/>
        </a:spcAft>
        <a:defRPr sz="3400" b="1" i="1">
          <a:solidFill>
            <a:schemeClr val="tx1"/>
          </a:solidFill>
          <a:latin typeface="Calibri" pitchFamily="34" charset="0"/>
        </a:defRPr>
      </a:lvl5pPr>
      <a:lvl6pPr marL="457200" algn="l" rtl="0" eaLnBrk="1" fontAlgn="base" hangingPunct="1">
        <a:spcBef>
          <a:spcPct val="0"/>
        </a:spcBef>
        <a:spcAft>
          <a:spcPct val="0"/>
        </a:spcAft>
        <a:defRPr sz="3400" b="1" i="1">
          <a:solidFill>
            <a:schemeClr val="tx1"/>
          </a:solidFill>
          <a:latin typeface="Calibri" pitchFamily="34" charset="0"/>
        </a:defRPr>
      </a:lvl6pPr>
      <a:lvl7pPr marL="914400" algn="l" rtl="0" eaLnBrk="1" fontAlgn="base" hangingPunct="1">
        <a:spcBef>
          <a:spcPct val="0"/>
        </a:spcBef>
        <a:spcAft>
          <a:spcPct val="0"/>
        </a:spcAft>
        <a:defRPr sz="3400" b="1" i="1">
          <a:solidFill>
            <a:schemeClr val="tx1"/>
          </a:solidFill>
          <a:latin typeface="Calibri" pitchFamily="34" charset="0"/>
        </a:defRPr>
      </a:lvl7pPr>
      <a:lvl8pPr marL="1371600" algn="l" rtl="0" eaLnBrk="1" fontAlgn="base" hangingPunct="1">
        <a:spcBef>
          <a:spcPct val="0"/>
        </a:spcBef>
        <a:spcAft>
          <a:spcPct val="0"/>
        </a:spcAft>
        <a:defRPr sz="3400" b="1" i="1">
          <a:solidFill>
            <a:schemeClr val="tx1"/>
          </a:solidFill>
          <a:latin typeface="Calibri" pitchFamily="34" charset="0"/>
        </a:defRPr>
      </a:lvl8pPr>
      <a:lvl9pPr marL="1828800" algn="l" rtl="0" eaLnBrk="1" fontAlgn="base" hangingPunct="1">
        <a:spcBef>
          <a:spcPct val="0"/>
        </a:spcBef>
        <a:spcAft>
          <a:spcPct val="0"/>
        </a:spcAft>
        <a:defRPr sz="3400" b="1" i="1">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hlink"/>
        </a:buClr>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Char char="•"/>
        <a:defRPr sz="3000" b="1">
          <a:solidFill>
            <a:schemeClr val="tx1"/>
          </a:solidFill>
          <a:latin typeface="+mn-lt"/>
        </a:defRPr>
      </a:lvl2pPr>
      <a:lvl3pPr marL="1143000" indent="-228600" algn="l" rtl="0" eaLnBrk="1" fontAlgn="base" hangingPunct="1">
        <a:spcBef>
          <a:spcPct val="20000"/>
        </a:spcBef>
        <a:spcAft>
          <a:spcPct val="0"/>
        </a:spcAft>
        <a:buClr>
          <a:schemeClr val="hlink"/>
        </a:buClr>
        <a:buChar char="•"/>
        <a:defRPr sz="2800" b="1">
          <a:solidFill>
            <a:schemeClr val="tx1"/>
          </a:solidFill>
          <a:latin typeface="+mn-lt"/>
        </a:defRPr>
      </a:lvl3pPr>
      <a:lvl4pPr marL="1600200" indent="-228600" algn="l" rtl="0" eaLnBrk="1" fontAlgn="base" hangingPunct="1">
        <a:spcBef>
          <a:spcPct val="20000"/>
        </a:spcBef>
        <a:spcAft>
          <a:spcPct val="0"/>
        </a:spcAft>
        <a:buClr>
          <a:schemeClr val="hlink"/>
        </a:buClr>
        <a:buChar char="•"/>
        <a:defRPr sz="2600" b="1">
          <a:solidFill>
            <a:schemeClr val="tx1"/>
          </a:solidFill>
          <a:latin typeface="+mn-lt"/>
        </a:defRPr>
      </a:lvl4pPr>
      <a:lvl5pPr marL="2057400" indent="-228600" algn="l" rtl="0" eaLnBrk="1" fontAlgn="base" hangingPunct="1">
        <a:spcBef>
          <a:spcPct val="20000"/>
        </a:spcBef>
        <a:spcAft>
          <a:spcPct val="0"/>
        </a:spcAft>
        <a:buClr>
          <a:schemeClr val="hlink"/>
        </a:buClr>
        <a:buChar char="•"/>
        <a:defRPr sz="2400" b="1">
          <a:solidFill>
            <a:schemeClr val="tx1"/>
          </a:solidFill>
          <a:latin typeface="+mn-lt"/>
        </a:defRPr>
      </a:lvl5pPr>
      <a:lvl6pPr marL="2514600" indent="-228600" algn="l" rtl="0" eaLnBrk="1" fontAlgn="base" hangingPunct="1">
        <a:spcBef>
          <a:spcPct val="20000"/>
        </a:spcBef>
        <a:spcAft>
          <a:spcPct val="0"/>
        </a:spcAft>
        <a:buClr>
          <a:schemeClr val="hlink"/>
        </a:buClr>
        <a:buChar char="•"/>
        <a:defRPr sz="2400" b="1">
          <a:solidFill>
            <a:schemeClr val="tx1"/>
          </a:solidFill>
          <a:latin typeface="+mn-lt"/>
        </a:defRPr>
      </a:lvl6pPr>
      <a:lvl7pPr marL="2971800" indent="-228600" algn="l" rtl="0" eaLnBrk="1" fontAlgn="base" hangingPunct="1">
        <a:spcBef>
          <a:spcPct val="20000"/>
        </a:spcBef>
        <a:spcAft>
          <a:spcPct val="0"/>
        </a:spcAft>
        <a:buClr>
          <a:schemeClr val="hlink"/>
        </a:buClr>
        <a:buChar char="•"/>
        <a:defRPr sz="2400" b="1">
          <a:solidFill>
            <a:schemeClr val="tx1"/>
          </a:solidFill>
          <a:latin typeface="+mn-lt"/>
        </a:defRPr>
      </a:lvl7pPr>
      <a:lvl8pPr marL="3429000" indent="-228600" algn="l" rtl="0" eaLnBrk="1" fontAlgn="base" hangingPunct="1">
        <a:spcBef>
          <a:spcPct val="20000"/>
        </a:spcBef>
        <a:spcAft>
          <a:spcPct val="0"/>
        </a:spcAft>
        <a:buClr>
          <a:schemeClr val="hlink"/>
        </a:buClr>
        <a:buChar char="•"/>
        <a:defRPr sz="2400" b="1">
          <a:solidFill>
            <a:schemeClr val="tx1"/>
          </a:solidFill>
          <a:latin typeface="+mn-lt"/>
        </a:defRPr>
      </a:lvl8pPr>
      <a:lvl9pPr marL="3886200" indent="-228600" algn="l" rtl="0" eaLnBrk="1" fontAlgn="base" hangingPunct="1">
        <a:spcBef>
          <a:spcPct val="20000"/>
        </a:spcBef>
        <a:spcAft>
          <a:spcPct val="0"/>
        </a:spcAft>
        <a:buClr>
          <a:schemeClr val="hlink"/>
        </a:buClr>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bwMode="auto">
          <a:xfrm>
            <a:off x="914400" y="731838"/>
            <a:ext cx="10363200" cy="609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a:t>Click to edit Master title style</a:t>
            </a:r>
          </a:p>
        </p:txBody>
      </p:sp>
      <p:sp>
        <p:nvSpPr>
          <p:cNvPr id="5127" name="Rectangle 7"/>
          <p:cNvSpPr>
            <a:spLocks noGrp="1" noChangeArrowheads="1"/>
          </p:cNvSpPr>
          <p:nvPr>
            <p:ph type="body" idx="1"/>
          </p:nvPr>
        </p:nvSpPr>
        <p:spPr bwMode="auto">
          <a:xfrm>
            <a:off x="914400" y="1752600"/>
            <a:ext cx="10363200" cy="3733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29" name="Rectangle 9"/>
          <p:cNvSpPr>
            <a:spLocks noGrp="1" noChangeArrowheads="1"/>
          </p:cNvSpPr>
          <p:nvPr>
            <p:ph type="ftr" sz="quarter" idx="3"/>
          </p:nvPr>
        </p:nvSpPr>
        <p:spPr bwMode="auto">
          <a:xfrm>
            <a:off x="4165600" y="61722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i="0">
                <a:solidFill>
                  <a:schemeClr val="tx1"/>
                </a:solidFill>
              </a:defRPr>
            </a:lvl1pPr>
          </a:lstStyle>
          <a:p>
            <a:endParaRPr lang="en-US"/>
          </a:p>
        </p:txBody>
      </p:sp>
      <p:sp>
        <p:nvSpPr>
          <p:cNvPr id="5130" name="Rectangle 10"/>
          <p:cNvSpPr>
            <a:spLocks noGrp="1" noChangeArrowheads="1"/>
          </p:cNvSpPr>
          <p:nvPr>
            <p:ph type="sldNum" sz="quarter" idx="4"/>
          </p:nvPr>
        </p:nvSpPr>
        <p:spPr bwMode="auto">
          <a:xfrm>
            <a:off x="10769600" y="6172200"/>
            <a:ext cx="50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solidFill>
                  <a:schemeClr val="tx1"/>
                </a:solidFill>
              </a:defRPr>
            </a:lvl1pPr>
          </a:lstStyle>
          <a:p>
            <a:fld id="{8F00C902-03A3-4043-87BF-3F72EFCD9E53}" type="slidenum">
              <a:rPr lang="en-US"/>
              <a:pPr/>
              <a:t>‹#›</a:t>
            </a:fld>
            <a:endParaRPr lang="en-US"/>
          </a:p>
        </p:txBody>
      </p:sp>
      <p:pic>
        <p:nvPicPr>
          <p:cNvPr id="3" name="Picture 2">
            <a:extLst>
              <a:ext uri="{FF2B5EF4-FFF2-40B4-BE49-F238E27FC236}">
                <a16:creationId xmlns="" xmlns:a16="http://schemas.microsoft.com/office/drawing/2014/main" id="{F1EA25C7-57C9-4024-939D-B418F09DDEA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18519" y="5655564"/>
            <a:ext cx="1877568" cy="1033272"/>
          </a:xfrm>
          <a:prstGeom prst="rect">
            <a:avLst/>
          </a:prstGeom>
        </p:spPr>
      </p:pic>
    </p:spTree>
    <p:extLst>
      <p:ext uri="{BB962C8B-B14F-4D97-AF65-F5344CB8AC3E}">
        <p14:creationId xmlns:p14="http://schemas.microsoft.com/office/powerpoint/2010/main" val="61579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fontAlgn="base" hangingPunct="1">
        <a:spcBef>
          <a:spcPct val="0"/>
        </a:spcBef>
        <a:spcAft>
          <a:spcPct val="0"/>
        </a:spcAft>
        <a:defRPr sz="3400" b="1" i="1">
          <a:solidFill>
            <a:schemeClr val="tx1"/>
          </a:solidFill>
          <a:latin typeface="+mj-lt"/>
          <a:ea typeface="+mj-ea"/>
          <a:cs typeface="+mj-cs"/>
        </a:defRPr>
      </a:lvl1pPr>
      <a:lvl2pPr algn="l" rtl="0" eaLnBrk="1" fontAlgn="base" hangingPunct="1">
        <a:spcBef>
          <a:spcPct val="0"/>
        </a:spcBef>
        <a:spcAft>
          <a:spcPct val="0"/>
        </a:spcAft>
        <a:defRPr sz="3400" b="1" i="1">
          <a:solidFill>
            <a:schemeClr val="tx1"/>
          </a:solidFill>
          <a:latin typeface="Calibri" pitchFamily="34" charset="0"/>
        </a:defRPr>
      </a:lvl2pPr>
      <a:lvl3pPr algn="l" rtl="0" eaLnBrk="1" fontAlgn="base" hangingPunct="1">
        <a:spcBef>
          <a:spcPct val="0"/>
        </a:spcBef>
        <a:spcAft>
          <a:spcPct val="0"/>
        </a:spcAft>
        <a:defRPr sz="3400" b="1" i="1">
          <a:solidFill>
            <a:schemeClr val="tx1"/>
          </a:solidFill>
          <a:latin typeface="Calibri" pitchFamily="34" charset="0"/>
        </a:defRPr>
      </a:lvl3pPr>
      <a:lvl4pPr algn="l" rtl="0" eaLnBrk="1" fontAlgn="base" hangingPunct="1">
        <a:spcBef>
          <a:spcPct val="0"/>
        </a:spcBef>
        <a:spcAft>
          <a:spcPct val="0"/>
        </a:spcAft>
        <a:defRPr sz="3400" b="1" i="1">
          <a:solidFill>
            <a:schemeClr val="tx1"/>
          </a:solidFill>
          <a:latin typeface="Calibri" pitchFamily="34" charset="0"/>
        </a:defRPr>
      </a:lvl4pPr>
      <a:lvl5pPr algn="l" rtl="0" eaLnBrk="1" fontAlgn="base" hangingPunct="1">
        <a:spcBef>
          <a:spcPct val="0"/>
        </a:spcBef>
        <a:spcAft>
          <a:spcPct val="0"/>
        </a:spcAft>
        <a:defRPr sz="3400" b="1" i="1">
          <a:solidFill>
            <a:schemeClr val="tx1"/>
          </a:solidFill>
          <a:latin typeface="Calibri" pitchFamily="34" charset="0"/>
        </a:defRPr>
      </a:lvl5pPr>
      <a:lvl6pPr marL="457200" algn="l" rtl="0" eaLnBrk="1" fontAlgn="base" hangingPunct="1">
        <a:spcBef>
          <a:spcPct val="0"/>
        </a:spcBef>
        <a:spcAft>
          <a:spcPct val="0"/>
        </a:spcAft>
        <a:defRPr sz="3400" b="1" i="1">
          <a:solidFill>
            <a:schemeClr val="tx1"/>
          </a:solidFill>
          <a:latin typeface="Calibri" pitchFamily="34" charset="0"/>
        </a:defRPr>
      </a:lvl6pPr>
      <a:lvl7pPr marL="914400" algn="l" rtl="0" eaLnBrk="1" fontAlgn="base" hangingPunct="1">
        <a:spcBef>
          <a:spcPct val="0"/>
        </a:spcBef>
        <a:spcAft>
          <a:spcPct val="0"/>
        </a:spcAft>
        <a:defRPr sz="3400" b="1" i="1">
          <a:solidFill>
            <a:schemeClr val="tx1"/>
          </a:solidFill>
          <a:latin typeface="Calibri" pitchFamily="34" charset="0"/>
        </a:defRPr>
      </a:lvl7pPr>
      <a:lvl8pPr marL="1371600" algn="l" rtl="0" eaLnBrk="1" fontAlgn="base" hangingPunct="1">
        <a:spcBef>
          <a:spcPct val="0"/>
        </a:spcBef>
        <a:spcAft>
          <a:spcPct val="0"/>
        </a:spcAft>
        <a:defRPr sz="3400" b="1" i="1">
          <a:solidFill>
            <a:schemeClr val="tx1"/>
          </a:solidFill>
          <a:latin typeface="Calibri" pitchFamily="34" charset="0"/>
        </a:defRPr>
      </a:lvl8pPr>
      <a:lvl9pPr marL="1828800" algn="l" rtl="0" eaLnBrk="1" fontAlgn="base" hangingPunct="1">
        <a:spcBef>
          <a:spcPct val="0"/>
        </a:spcBef>
        <a:spcAft>
          <a:spcPct val="0"/>
        </a:spcAft>
        <a:defRPr sz="3400" b="1" i="1">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hlink"/>
        </a:buClr>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Char char="•"/>
        <a:defRPr sz="3000" b="1">
          <a:solidFill>
            <a:schemeClr val="tx1"/>
          </a:solidFill>
          <a:latin typeface="+mn-lt"/>
        </a:defRPr>
      </a:lvl2pPr>
      <a:lvl3pPr marL="1143000" indent="-228600" algn="l" rtl="0" eaLnBrk="1" fontAlgn="base" hangingPunct="1">
        <a:spcBef>
          <a:spcPct val="20000"/>
        </a:spcBef>
        <a:spcAft>
          <a:spcPct val="0"/>
        </a:spcAft>
        <a:buClr>
          <a:schemeClr val="hlink"/>
        </a:buClr>
        <a:buChar char="•"/>
        <a:defRPr sz="2800" b="1">
          <a:solidFill>
            <a:schemeClr val="tx1"/>
          </a:solidFill>
          <a:latin typeface="+mn-lt"/>
        </a:defRPr>
      </a:lvl3pPr>
      <a:lvl4pPr marL="1600200" indent="-228600" algn="l" rtl="0" eaLnBrk="1" fontAlgn="base" hangingPunct="1">
        <a:spcBef>
          <a:spcPct val="20000"/>
        </a:spcBef>
        <a:spcAft>
          <a:spcPct val="0"/>
        </a:spcAft>
        <a:buClr>
          <a:schemeClr val="hlink"/>
        </a:buClr>
        <a:buChar char="•"/>
        <a:defRPr sz="2600" b="1">
          <a:solidFill>
            <a:schemeClr val="tx1"/>
          </a:solidFill>
          <a:latin typeface="+mn-lt"/>
        </a:defRPr>
      </a:lvl4pPr>
      <a:lvl5pPr marL="2057400" indent="-228600" algn="l" rtl="0" eaLnBrk="1" fontAlgn="base" hangingPunct="1">
        <a:spcBef>
          <a:spcPct val="20000"/>
        </a:spcBef>
        <a:spcAft>
          <a:spcPct val="0"/>
        </a:spcAft>
        <a:buClr>
          <a:schemeClr val="hlink"/>
        </a:buClr>
        <a:buChar char="•"/>
        <a:defRPr sz="2400" b="1">
          <a:solidFill>
            <a:schemeClr val="tx1"/>
          </a:solidFill>
          <a:latin typeface="+mn-lt"/>
        </a:defRPr>
      </a:lvl5pPr>
      <a:lvl6pPr marL="2514600" indent="-228600" algn="l" rtl="0" eaLnBrk="1" fontAlgn="base" hangingPunct="1">
        <a:spcBef>
          <a:spcPct val="20000"/>
        </a:spcBef>
        <a:spcAft>
          <a:spcPct val="0"/>
        </a:spcAft>
        <a:buClr>
          <a:schemeClr val="hlink"/>
        </a:buClr>
        <a:buChar char="•"/>
        <a:defRPr sz="2400" b="1">
          <a:solidFill>
            <a:schemeClr val="tx1"/>
          </a:solidFill>
          <a:latin typeface="+mn-lt"/>
        </a:defRPr>
      </a:lvl6pPr>
      <a:lvl7pPr marL="2971800" indent="-228600" algn="l" rtl="0" eaLnBrk="1" fontAlgn="base" hangingPunct="1">
        <a:spcBef>
          <a:spcPct val="20000"/>
        </a:spcBef>
        <a:spcAft>
          <a:spcPct val="0"/>
        </a:spcAft>
        <a:buClr>
          <a:schemeClr val="hlink"/>
        </a:buClr>
        <a:buChar char="•"/>
        <a:defRPr sz="2400" b="1">
          <a:solidFill>
            <a:schemeClr val="tx1"/>
          </a:solidFill>
          <a:latin typeface="+mn-lt"/>
        </a:defRPr>
      </a:lvl7pPr>
      <a:lvl8pPr marL="3429000" indent="-228600" algn="l" rtl="0" eaLnBrk="1" fontAlgn="base" hangingPunct="1">
        <a:spcBef>
          <a:spcPct val="20000"/>
        </a:spcBef>
        <a:spcAft>
          <a:spcPct val="0"/>
        </a:spcAft>
        <a:buClr>
          <a:schemeClr val="hlink"/>
        </a:buClr>
        <a:buChar char="•"/>
        <a:defRPr sz="2400" b="1">
          <a:solidFill>
            <a:schemeClr val="tx1"/>
          </a:solidFill>
          <a:latin typeface="+mn-lt"/>
        </a:defRPr>
      </a:lvl8pPr>
      <a:lvl9pPr marL="3886200" indent="-228600" algn="l" rtl="0" eaLnBrk="1" fontAlgn="base" hangingPunct="1">
        <a:spcBef>
          <a:spcPct val="20000"/>
        </a:spcBef>
        <a:spcAft>
          <a:spcPct val="0"/>
        </a:spcAft>
        <a:buClr>
          <a:schemeClr val="hlink"/>
        </a:buClr>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309D561-9319-684D-9016-4BF52269CEDC}"/>
              </a:ext>
            </a:extLst>
          </p:cNvPr>
          <p:cNvSpPr txBox="1">
            <a:spLocks/>
          </p:cNvSpPr>
          <p:nvPr/>
        </p:nvSpPr>
        <p:spPr>
          <a:xfrm>
            <a:off x="1088080" y="4522572"/>
            <a:ext cx="10515600" cy="161873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2021- 2024 Strategic Plan Presentation</a:t>
            </a:r>
          </a:p>
          <a:p>
            <a:pPr marL="0" indent="0" algn="ctr">
              <a:buNone/>
            </a:pPr>
            <a:r>
              <a:rPr lang="en-US" dirty="0"/>
              <a:t>Presented by:</a:t>
            </a:r>
          </a:p>
          <a:p>
            <a:pPr marL="0" indent="0" algn="ctr">
              <a:buNone/>
            </a:pPr>
            <a:r>
              <a:rPr lang="en-US" dirty="0"/>
              <a:t>Strategic Planning Committee</a:t>
            </a:r>
          </a:p>
        </p:txBody>
      </p:sp>
      <p:pic>
        <p:nvPicPr>
          <p:cNvPr id="2050" name="Picture 2" descr="Oswego City School District">
            <a:extLst>
              <a:ext uri="{FF2B5EF4-FFF2-40B4-BE49-F238E27FC236}">
                <a16:creationId xmlns="" xmlns:a16="http://schemas.microsoft.com/office/drawing/2014/main" id="{EFBE9E01-5254-2246-A3EB-B08686E370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5880" y="874927"/>
            <a:ext cx="5283200" cy="15494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Oswego City School District">
            <a:extLst>
              <a:ext uri="{FF2B5EF4-FFF2-40B4-BE49-F238E27FC236}">
                <a16:creationId xmlns="" xmlns:a16="http://schemas.microsoft.com/office/drawing/2014/main" id="{2E8BFB24-06CA-804D-8AED-CB963B1281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5880" y="2431535"/>
            <a:ext cx="5283200" cy="15494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Oswego City School District">
            <a:extLst>
              <a:ext uri="{FF2B5EF4-FFF2-40B4-BE49-F238E27FC236}">
                <a16:creationId xmlns="" xmlns:a16="http://schemas.microsoft.com/office/drawing/2014/main" id="{6901A7A6-78BF-7C4A-BAFA-10B3312B08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920" y="868749"/>
            <a:ext cx="5283200" cy="154940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Oswego City School District">
            <a:extLst>
              <a:ext uri="{FF2B5EF4-FFF2-40B4-BE49-F238E27FC236}">
                <a16:creationId xmlns="" xmlns:a16="http://schemas.microsoft.com/office/drawing/2014/main" id="{8EC575E9-43CD-9F47-8AF3-C22E337A686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2920" y="2418149"/>
            <a:ext cx="5283200" cy="154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847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 xmlns:a16="http://schemas.microsoft.com/office/drawing/2014/main" id="{601FFDE4-7573-4235-9558-11AC7E58E514}"/>
              </a:ext>
            </a:extLst>
          </p:cNvPr>
          <p:cNvGraphicFramePr>
            <a:graphicFrameLocks noGrp="1"/>
          </p:cNvGraphicFramePr>
          <p:nvPr>
            <p:extLst>
              <p:ext uri="{D42A27DB-BD31-4B8C-83A1-F6EECF244321}">
                <p14:modId xmlns:p14="http://schemas.microsoft.com/office/powerpoint/2010/main" val="326736606"/>
              </p:ext>
            </p:extLst>
          </p:nvPr>
        </p:nvGraphicFramePr>
        <p:xfrm>
          <a:off x="14795" y="732043"/>
          <a:ext cx="12162408" cy="5586867"/>
        </p:xfrm>
        <a:graphic>
          <a:graphicData uri="http://schemas.openxmlformats.org/drawingml/2006/table">
            <a:tbl>
              <a:tblPr firstRow="1" bandRow="1">
                <a:tableStyleId>{5C22544A-7EE6-4342-B048-85BDC9FD1C3A}</a:tableStyleId>
              </a:tblPr>
              <a:tblGrid>
                <a:gridCol w="1748901">
                  <a:extLst>
                    <a:ext uri="{9D8B030D-6E8A-4147-A177-3AD203B41FA5}">
                      <a16:colId xmlns="" xmlns:a16="http://schemas.microsoft.com/office/drawing/2014/main" val="3366205807"/>
                    </a:ext>
                  </a:extLst>
                </a:gridCol>
                <a:gridCol w="10413507">
                  <a:extLst>
                    <a:ext uri="{9D8B030D-6E8A-4147-A177-3AD203B41FA5}">
                      <a16:colId xmlns="" xmlns:a16="http://schemas.microsoft.com/office/drawing/2014/main" val="3505009583"/>
                    </a:ext>
                  </a:extLst>
                </a:gridCol>
              </a:tblGrid>
              <a:tr h="409710">
                <a:tc>
                  <a:txBody>
                    <a:bodyPr/>
                    <a:lstStyle/>
                    <a:p>
                      <a:r>
                        <a:rPr lang="en-US" dirty="0">
                          <a:latin typeface="+mn-lt"/>
                        </a:rPr>
                        <a:t>Term or metric</a:t>
                      </a:r>
                    </a:p>
                  </a:txBody>
                  <a:tcPr>
                    <a:solidFill>
                      <a:srgbClr val="024D96">
                        <a:alpha val="70000"/>
                      </a:srgbClr>
                    </a:solidFill>
                  </a:tcPr>
                </a:tc>
                <a:tc>
                  <a:txBody>
                    <a:bodyPr/>
                    <a:lstStyle/>
                    <a:p>
                      <a:r>
                        <a:rPr lang="en-US" dirty="0">
                          <a:latin typeface="+mn-lt"/>
                        </a:rPr>
                        <a:t>Definition</a:t>
                      </a:r>
                    </a:p>
                  </a:txBody>
                  <a:tcPr>
                    <a:solidFill>
                      <a:srgbClr val="024D96">
                        <a:alpha val="70000"/>
                      </a:srgbClr>
                    </a:solidFill>
                  </a:tcPr>
                </a:tc>
                <a:extLst>
                  <a:ext uri="{0D108BD9-81ED-4DB2-BD59-A6C34878D82A}">
                    <a16:rowId xmlns="" xmlns:a16="http://schemas.microsoft.com/office/drawing/2014/main" val="273376812"/>
                  </a:ext>
                </a:extLst>
              </a:tr>
              <a:tr h="658911">
                <a:tc>
                  <a:txBody>
                    <a:bodyPr/>
                    <a:lstStyle/>
                    <a:p>
                      <a:r>
                        <a:rPr lang="en-US" sz="1200" b="1" dirty="0">
                          <a:latin typeface="+mn-lt"/>
                        </a:rPr>
                        <a:t>Gr. 1-8 or 9-12 Chronic absence</a:t>
                      </a:r>
                    </a:p>
                  </a:txBody>
                  <a:tcPr>
                    <a:solidFill>
                      <a:srgbClr val="024D96">
                        <a:alpha val="25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rPr>
                        <a:t>A student is considered chronically absent if they are absent &gt;= 10% of enrolled attendance days. Each student’s status is calculated based upon their individual date of enrollment. In the percentages above, the numerator is the count of students chronically absent and the denominator is the enrollment count. Chronically absent students are removed from the numerator under certain circumstances (e.g., they are receiving home instruction).</a:t>
                      </a:r>
                    </a:p>
                  </a:txBody>
                  <a:tcPr>
                    <a:solidFill>
                      <a:srgbClr val="024D96">
                        <a:alpha val="25000"/>
                      </a:srgbClr>
                    </a:solidFill>
                  </a:tcPr>
                </a:tc>
                <a:extLst>
                  <a:ext uri="{0D108BD9-81ED-4DB2-BD59-A6C34878D82A}">
                    <a16:rowId xmlns="" xmlns:a16="http://schemas.microsoft.com/office/drawing/2014/main" val="2912492830"/>
                  </a:ext>
                </a:extLst>
              </a:tr>
              <a:tr h="1035431">
                <a:tc>
                  <a:txBody>
                    <a:bodyPr/>
                    <a:lstStyle/>
                    <a:p>
                      <a:r>
                        <a:rPr lang="en-US" sz="1200" b="1" dirty="0">
                          <a:latin typeface="+mn-lt"/>
                        </a:rPr>
                        <a:t>K-12: suspension rates</a:t>
                      </a:r>
                    </a:p>
                  </a:txBody>
                  <a:tcPr>
                    <a:solidFill>
                      <a:srgbClr val="024D96">
                        <a:alpha val="10000"/>
                      </a:srgbClr>
                    </a:solidFill>
                  </a:tcPr>
                </a:tc>
                <a:tc>
                  <a:txBody>
                    <a:bodyPr/>
                    <a:lstStyle/>
                    <a:p>
                      <a:r>
                        <a:rPr lang="en-US" sz="1200" dirty="0">
                          <a:latin typeface="+mn-lt"/>
                        </a:rPr>
                        <a:t>There are two metrics here:</a:t>
                      </a:r>
                    </a:p>
                    <a:p>
                      <a:pPr marL="171450" indent="-171450">
                        <a:buFontTx/>
                        <a:buChar char="-"/>
                      </a:pPr>
                      <a:r>
                        <a:rPr lang="en-US" sz="1200" dirty="0">
                          <a:latin typeface="+mn-lt"/>
                        </a:rPr>
                        <a:t>% students suspended out of school &gt;= 1 time: The numerator is the count of K-12 students who have been suspended out of school &gt;=1 time and the denominator is the total K-12 enrollment count</a:t>
                      </a:r>
                    </a:p>
                    <a:p>
                      <a:pPr marL="171450" indent="-171450">
                        <a:buFontTx/>
                        <a:buChar char="-"/>
                      </a:pPr>
                      <a:r>
                        <a:rPr lang="en-US" sz="1200" dirty="0">
                          <a:latin typeface="+mn-lt"/>
                        </a:rPr>
                        <a:t>% students with disabilities suspended out of school 10 days or less: The numerator is the count of K-12 students with disabilities who have been suspended out of school 10 days or less and the denominator is the total K-12 count of enrolled students with disabilities</a:t>
                      </a:r>
                    </a:p>
                  </a:txBody>
                  <a:tcPr>
                    <a:solidFill>
                      <a:srgbClr val="024D96">
                        <a:alpha val="10000"/>
                      </a:srgbClr>
                    </a:solidFill>
                  </a:tcPr>
                </a:tc>
                <a:extLst>
                  <a:ext uri="{0D108BD9-81ED-4DB2-BD59-A6C34878D82A}">
                    <a16:rowId xmlns="" xmlns:a16="http://schemas.microsoft.com/office/drawing/2014/main" val="2881856839"/>
                  </a:ext>
                </a:extLst>
              </a:tr>
              <a:tr h="470651">
                <a:tc>
                  <a:txBody>
                    <a:bodyPr/>
                    <a:lstStyle/>
                    <a:p>
                      <a:r>
                        <a:rPr lang="en-US" sz="1200" b="1" dirty="0">
                          <a:latin typeface="+mn-lt"/>
                        </a:rPr>
                        <a:t>NYS Gr. 3 - 8 ELA/Math (% proficient)</a:t>
                      </a:r>
                    </a:p>
                  </a:txBody>
                  <a:tcPr>
                    <a:solidFill>
                      <a:srgbClr val="024D96">
                        <a:alpha val="25000"/>
                      </a:srgbClr>
                    </a:solidFill>
                  </a:tcPr>
                </a:tc>
                <a:tc>
                  <a:txBody>
                    <a:bodyPr/>
                    <a:lstStyle/>
                    <a:p>
                      <a:r>
                        <a:rPr lang="en-US" sz="1200" dirty="0">
                          <a:latin typeface="+mn-lt"/>
                        </a:rPr>
                        <a:t>Students’ results on the state assessment are scored Level 1 (below proficient), Level 2 (partially proficient), Level 3 (proficient) and Level 4 (excelling). In the above calculation, the numerator is the count of students who have scores of “3” or “4” and the denominator is the count of students who sat for the assessment.</a:t>
                      </a:r>
                    </a:p>
                  </a:txBody>
                  <a:tcPr>
                    <a:solidFill>
                      <a:srgbClr val="024D96">
                        <a:alpha val="25000"/>
                      </a:srgbClr>
                    </a:solidFill>
                  </a:tcPr>
                </a:tc>
                <a:extLst>
                  <a:ext uri="{0D108BD9-81ED-4DB2-BD59-A6C34878D82A}">
                    <a16:rowId xmlns="" xmlns:a16="http://schemas.microsoft.com/office/drawing/2014/main" val="2236160027"/>
                  </a:ext>
                </a:extLst>
              </a:tr>
              <a:tr h="1411952">
                <a:tc>
                  <a:txBody>
                    <a:bodyPr/>
                    <a:lstStyle/>
                    <a:p>
                      <a:r>
                        <a:rPr lang="en-US" sz="1200" b="1" dirty="0">
                          <a:latin typeface="+mn-lt"/>
                        </a:rPr>
                        <a:t>Gr. 4 - 8 ELA/Math Mean Growth Percentile</a:t>
                      </a:r>
                    </a:p>
                  </a:txBody>
                  <a:tcPr>
                    <a:solidFill>
                      <a:srgbClr val="024D96">
                        <a:alpha val="10000"/>
                      </a:srgbClr>
                    </a:solidFill>
                  </a:tcPr>
                </a:tc>
                <a:tc>
                  <a:txBody>
                    <a:bodyPr/>
                    <a:lstStyle/>
                    <a:p>
                      <a:r>
                        <a:rPr lang="en-US" sz="1200" dirty="0">
                          <a:latin typeface="+mn-lt"/>
                        </a:rPr>
                        <a:t>Students who have a valid state assessment score in a given year and also had a valid score in the previous year are assigned a growth score (1 – 99) called a student growth percentile (SGP). The district’s Mean Growth Percentile (MGP) is then the average of all students’ SGPs. The SGP is calculated by comparing a student’s growth year-to-year to all other “similar” students in the state (i.e., those students who had the same scaled score in the previous year). This is a very sophisticated statistical analysis. For our purposes in strategic planning, we simply need to understand how to interpret the scores:</a:t>
                      </a:r>
                    </a:p>
                    <a:p>
                      <a:r>
                        <a:rPr lang="en-US" sz="1200" dirty="0">
                          <a:latin typeface="+mn-lt"/>
                        </a:rPr>
                        <a:t>- An MGP score &gt; 50 means the district is exceeding the average growth of similar students across NYS.</a:t>
                      </a:r>
                    </a:p>
                    <a:p>
                      <a:r>
                        <a:rPr lang="en-US" sz="1200" dirty="0">
                          <a:latin typeface="+mn-lt"/>
                        </a:rPr>
                        <a:t>- An MGP score &lt; 50 means the district is lagging the average growth of similar students across NYS.</a:t>
                      </a:r>
                    </a:p>
                    <a:p>
                      <a:r>
                        <a:rPr lang="en-US" sz="1200" dirty="0">
                          <a:latin typeface="+mn-lt"/>
                        </a:rPr>
                        <a:t>- According to NYSED’s accountability rubric, an MGP of (a) &lt;= 45 is Ineffective, (b) 45.1-50 is Developing, (c) 50.1-54 is Effective,  (d) &gt; 54 is Highly Effective.</a:t>
                      </a:r>
                    </a:p>
                  </a:txBody>
                  <a:tcPr>
                    <a:solidFill>
                      <a:srgbClr val="024D96">
                        <a:alpha val="10000"/>
                      </a:srgbClr>
                    </a:solidFill>
                  </a:tcPr>
                </a:tc>
                <a:extLst>
                  <a:ext uri="{0D108BD9-81ED-4DB2-BD59-A6C34878D82A}">
                    <a16:rowId xmlns="" xmlns:a16="http://schemas.microsoft.com/office/drawing/2014/main" val="1140346510"/>
                  </a:ext>
                </a:extLst>
              </a:tr>
              <a:tr h="470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n-lt"/>
                        </a:rPr>
                        <a:t>SWD (Students with Disabilities)</a:t>
                      </a:r>
                    </a:p>
                  </a:txBody>
                  <a:tcPr>
                    <a:solidFill>
                      <a:srgbClr val="024D96">
                        <a:alpha val="25000"/>
                      </a:srgbClr>
                    </a:solidFill>
                  </a:tcPr>
                </a:tc>
                <a:tc>
                  <a:txBody>
                    <a:bodyPr/>
                    <a:lstStyle/>
                    <a:p>
                      <a:r>
                        <a:rPr lang="en-US" sz="1200" dirty="0">
                          <a:latin typeface="+mn-lt"/>
                        </a:rPr>
                        <a:t>Students who have and individual education plan (IEP). This does not include students with a 504.</a:t>
                      </a:r>
                    </a:p>
                  </a:txBody>
                  <a:tcPr>
                    <a:solidFill>
                      <a:srgbClr val="024D96">
                        <a:alpha val="25000"/>
                      </a:srgbClr>
                    </a:solidFill>
                  </a:tcPr>
                </a:tc>
                <a:extLst>
                  <a:ext uri="{0D108BD9-81ED-4DB2-BD59-A6C34878D82A}">
                    <a16:rowId xmlns="" xmlns:a16="http://schemas.microsoft.com/office/drawing/2014/main" val="1117209285"/>
                  </a:ext>
                </a:extLst>
              </a:tr>
              <a:tr h="847171">
                <a:tc>
                  <a:txBody>
                    <a:bodyPr/>
                    <a:lstStyle/>
                    <a:p>
                      <a:r>
                        <a:rPr lang="en-US" sz="1200" b="1" dirty="0">
                          <a:latin typeface="+mn-lt"/>
                        </a:rPr>
                        <a:t>Econ Dis (Economically Disadvantaged Students)</a:t>
                      </a:r>
                    </a:p>
                  </a:txBody>
                  <a:tcPr>
                    <a:solidFill>
                      <a:srgbClr val="024D96">
                        <a:alpha val="10000"/>
                      </a:srgbClr>
                    </a:solidFill>
                  </a:tcPr>
                </a:tc>
                <a:tc>
                  <a:txBody>
                    <a:bodyPr/>
                    <a:lstStyle/>
                    <a:p>
                      <a:r>
                        <a:rPr lang="en-US" sz="1200" dirty="0">
                          <a:latin typeface="+mn-lt"/>
                        </a:rPr>
                        <a:t>Economically disadvantaged students are those who participate in, or whose family participates in, economic assistance programs, such as the free or reduced-price lunch programs, Social Security Insurance (SSI), Food Stamps, Foster Care, Refugee Assistance (cash or medical assistance), Earned Income Tax Credit (EITC), Home Energy Assistance Program (HEAP), Safety Net Assistance (SNA), Bureau of Indian Affairs (BIA), or Family Assistance: Temporary Assistance for Needy Families (TANF). If one student in a family is identified as low income, all students from that household (economic unit) may be identified as low income.</a:t>
                      </a:r>
                    </a:p>
                  </a:txBody>
                  <a:tcPr>
                    <a:solidFill>
                      <a:srgbClr val="024D96">
                        <a:alpha val="10000"/>
                      </a:srgbClr>
                    </a:solidFill>
                  </a:tcPr>
                </a:tc>
                <a:extLst>
                  <a:ext uri="{0D108BD9-81ED-4DB2-BD59-A6C34878D82A}">
                    <a16:rowId xmlns="" xmlns:a16="http://schemas.microsoft.com/office/drawing/2014/main" val="2509184558"/>
                  </a:ext>
                </a:extLst>
              </a:tr>
              <a:tr h="282390">
                <a:tc>
                  <a:txBody>
                    <a:bodyPr/>
                    <a:lstStyle/>
                    <a:p>
                      <a:r>
                        <a:rPr lang="en-US" sz="1200" b="1" dirty="0">
                          <a:latin typeface="+mn-lt"/>
                        </a:rPr>
                        <a:t>Not Econ Dis</a:t>
                      </a:r>
                    </a:p>
                  </a:txBody>
                  <a:tcPr>
                    <a:solidFill>
                      <a:srgbClr val="024D96">
                        <a:alpha val="23137"/>
                      </a:srgbClr>
                    </a:solidFill>
                  </a:tcPr>
                </a:tc>
                <a:tc>
                  <a:txBody>
                    <a:bodyPr/>
                    <a:lstStyle/>
                    <a:p>
                      <a:r>
                        <a:rPr lang="en-US" sz="1200" dirty="0">
                          <a:latin typeface="+mn-lt"/>
                        </a:rPr>
                        <a:t>Students who are do not meet the criteria listed above for “economically disadvantaged” are considered “not economically disadvantaged.”</a:t>
                      </a:r>
                    </a:p>
                  </a:txBody>
                  <a:tcPr>
                    <a:solidFill>
                      <a:srgbClr val="024D96">
                        <a:alpha val="23137"/>
                      </a:srgbClr>
                    </a:solidFill>
                  </a:tcPr>
                </a:tc>
                <a:extLst>
                  <a:ext uri="{0D108BD9-81ED-4DB2-BD59-A6C34878D82A}">
                    <a16:rowId xmlns="" xmlns:a16="http://schemas.microsoft.com/office/drawing/2014/main" val="2045375968"/>
                  </a:ext>
                </a:extLst>
              </a:tr>
            </a:tbl>
          </a:graphicData>
        </a:graphic>
      </p:graphicFrame>
      <p:sp>
        <p:nvSpPr>
          <p:cNvPr id="5" name="TextBox 4">
            <a:extLst>
              <a:ext uri="{FF2B5EF4-FFF2-40B4-BE49-F238E27FC236}">
                <a16:creationId xmlns="" xmlns:a16="http://schemas.microsoft.com/office/drawing/2014/main" id="{8222C8FD-5F9E-4A48-8E98-99DBF495A82D}"/>
              </a:ext>
            </a:extLst>
          </p:cNvPr>
          <p:cNvSpPr txBox="1"/>
          <p:nvPr/>
        </p:nvSpPr>
        <p:spPr>
          <a:xfrm>
            <a:off x="11127921" y="6118855"/>
            <a:ext cx="1064079" cy="200055"/>
          </a:xfrm>
          <a:prstGeom prst="rect">
            <a:avLst/>
          </a:prstGeom>
          <a:noFill/>
        </p:spPr>
        <p:txBody>
          <a:bodyPr wrap="square" bIns="0" rtlCol="0" anchor="b" anchorCtr="0">
            <a:spAutoFit/>
          </a:bodyPr>
          <a:lstStyle/>
          <a:p>
            <a:pPr algn="r"/>
            <a:r>
              <a:rPr lang="en-US" sz="1000" dirty="0"/>
              <a:t>6.9.2021</a:t>
            </a:r>
          </a:p>
        </p:txBody>
      </p:sp>
      <p:sp>
        <p:nvSpPr>
          <p:cNvPr id="6" name="TextBox 5">
            <a:extLst>
              <a:ext uri="{FF2B5EF4-FFF2-40B4-BE49-F238E27FC236}">
                <a16:creationId xmlns="" xmlns:a16="http://schemas.microsoft.com/office/drawing/2014/main" id="{921D1611-8A0E-49AB-B60D-AA51DB086B2A}"/>
              </a:ext>
            </a:extLst>
          </p:cNvPr>
          <p:cNvSpPr txBox="1"/>
          <p:nvPr/>
        </p:nvSpPr>
        <p:spPr>
          <a:xfrm>
            <a:off x="4234248" y="189668"/>
            <a:ext cx="3723503" cy="338554"/>
          </a:xfrm>
          <a:prstGeom prst="rect">
            <a:avLst/>
          </a:prstGeom>
          <a:noFill/>
        </p:spPr>
        <p:txBody>
          <a:bodyPr wrap="square" rtlCol="0">
            <a:spAutoFit/>
          </a:bodyPr>
          <a:lstStyle/>
          <a:p>
            <a:pPr lvl="1" algn="ctr"/>
            <a:r>
              <a:rPr lang="en-US" sz="1600" b="1" dirty="0">
                <a:solidFill>
                  <a:schemeClr val="bg1"/>
                </a:solidFill>
                <a:latin typeface="Arial" panose="020B0604020202020204" pitchFamily="34" charset="0"/>
                <a:cs typeface="Arial" panose="020B0604020202020204" pitchFamily="34" charset="0"/>
              </a:rPr>
              <a:t>Appendix</a:t>
            </a:r>
          </a:p>
        </p:txBody>
      </p:sp>
    </p:spTree>
    <p:extLst>
      <p:ext uri="{BB962C8B-B14F-4D97-AF65-F5344CB8AC3E}">
        <p14:creationId xmlns:p14="http://schemas.microsoft.com/office/powerpoint/2010/main" val="2528678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 xmlns:a16="http://schemas.microsoft.com/office/drawing/2014/main" id="{AE8BE723-8D79-794A-9AAC-1BE867B12D51}"/>
              </a:ext>
            </a:extLst>
          </p:cNvPr>
          <p:cNvSpPr txBox="1">
            <a:spLocks/>
          </p:cNvSpPr>
          <p:nvPr/>
        </p:nvSpPr>
        <p:spPr>
          <a:xfrm>
            <a:off x="615779" y="1158361"/>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p>
        </p:txBody>
      </p:sp>
      <p:pic>
        <p:nvPicPr>
          <p:cNvPr id="1026" name="Picture 2" descr="Where can I ask a question on the Internet?">
            <a:extLst>
              <a:ext uri="{FF2B5EF4-FFF2-40B4-BE49-F238E27FC236}">
                <a16:creationId xmlns="" xmlns:a16="http://schemas.microsoft.com/office/drawing/2014/main" id="{3972AEC5-89FB-3C41-8097-ADEDD7A3C0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794" y="1957096"/>
            <a:ext cx="3696043" cy="4032047"/>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 xmlns:a16="http://schemas.microsoft.com/office/drawing/2014/main" id="{F7C962DE-4F95-3B40-B6B2-1D683FA67029}"/>
              </a:ext>
            </a:extLst>
          </p:cNvPr>
          <p:cNvSpPr txBox="1">
            <a:spLocks/>
          </p:cNvSpPr>
          <p:nvPr/>
        </p:nvSpPr>
        <p:spPr>
          <a:xfrm>
            <a:off x="615779" y="1253331"/>
            <a:ext cx="10515600" cy="46408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Questions from the Board of Education…</a:t>
            </a:r>
          </a:p>
          <a:p>
            <a:pPr marL="0" indent="0">
              <a:buNone/>
            </a:pPr>
            <a:endParaRPr lang="en-US" dirty="0"/>
          </a:p>
        </p:txBody>
      </p:sp>
    </p:spTree>
    <p:extLst>
      <p:ext uri="{BB962C8B-B14F-4D97-AF65-F5344CB8AC3E}">
        <p14:creationId xmlns:p14="http://schemas.microsoft.com/office/powerpoint/2010/main" val="97546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 xmlns:a16="http://schemas.microsoft.com/office/drawing/2014/main" id="{E78C20A2-9481-1143-83E4-8E7A08F9492F}"/>
              </a:ext>
            </a:extLst>
          </p:cNvPr>
          <p:cNvSpPr txBox="1">
            <a:spLocks/>
          </p:cNvSpPr>
          <p:nvPr/>
        </p:nvSpPr>
        <p:spPr>
          <a:xfrm>
            <a:off x="615779" y="1253331"/>
            <a:ext cx="10515600" cy="46408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Next steps:</a:t>
            </a:r>
          </a:p>
          <a:p>
            <a:pPr lvl="1"/>
            <a:r>
              <a:rPr lang="en-US" dirty="0"/>
              <a:t>We will be launching plan to community at the beginning of this year</a:t>
            </a:r>
          </a:p>
          <a:p>
            <a:pPr lvl="2"/>
            <a:r>
              <a:rPr lang="en-US" dirty="0"/>
              <a:t>Multi- media approach</a:t>
            </a:r>
          </a:p>
          <a:p>
            <a:pPr lvl="2"/>
            <a:r>
              <a:rPr lang="en-US" dirty="0"/>
              <a:t>Opening day presentation</a:t>
            </a:r>
          </a:p>
          <a:p>
            <a:pPr lvl="2"/>
            <a:r>
              <a:rPr lang="en-US" dirty="0"/>
              <a:t>Ongoing information will be shared community</a:t>
            </a:r>
          </a:p>
          <a:p>
            <a:pPr lvl="2"/>
            <a:r>
              <a:rPr lang="en-US" dirty="0"/>
              <a:t>Community members will be invited to be apart of work that is being done</a:t>
            </a:r>
          </a:p>
          <a:p>
            <a:pPr lvl="1"/>
            <a:r>
              <a:rPr lang="en-US" dirty="0"/>
              <a:t>Sub committees will meet three – four times next year</a:t>
            </a:r>
          </a:p>
          <a:p>
            <a:pPr lvl="2"/>
            <a:r>
              <a:rPr lang="en-US" dirty="0"/>
              <a:t>Sub committees will consider goals, targets and plans</a:t>
            </a:r>
          </a:p>
          <a:p>
            <a:pPr lvl="1"/>
            <a:r>
              <a:rPr lang="en-US" dirty="0"/>
              <a:t>We will align practices and resources to this plan</a:t>
            </a:r>
          </a:p>
          <a:p>
            <a:pPr lvl="1"/>
            <a:r>
              <a:rPr lang="en-US" dirty="0"/>
              <a:t>We will monitor progress closely</a:t>
            </a:r>
          </a:p>
          <a:p>
            <a:pPr lvl="1"/>
            <a:r>
              <a:rPr lang="en-US" dirty="0"/>
              <a:t>We will report outcomes as we move forward</a:t>
            </a:r>
          </a:p>
        </p:txBody>
      </p:sp>
    </p:spTree>
    <p:extLst>
      <p:ext uri="{BB962C8B-B14F-4D97-AF65-F5344CB8AC3E}">
        <p14:creationId xmlns:p14="http://schemas.microsoft.com/office/powerpoint/2010/main" val="141066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2D80792-1EDE-9046-A33E-F07CE13CD4BA}"/>
              </a:ext>
            </a:extLst>
          </p:cNvPr>
          <p:cNvSpPr/>
          <p:nvPr/>
        </p:nvSpPr>
        <p:spPr>
          <a:xfrm>
            <a:off x="642551" y="1297460"/>
            <a:ext cx="11217876" cy="5016758"/>
          </a:xfrm>
          <a:prstGeom prst="rect">
            <a:avLst/>
          </a:prstGeom>
        </p:spPr>
        <p:txBody>
          <a:bodyPr wrap="square">
            <a:spAutoFit/>
          </a:bodyPr>
          <a:lstStyle/>
          <a:p>
            <a:pPr marL="457200" indent="-457200">
              <a:buFont typeface="Arial" panose="020B0604020202020204" pitchFamily="34" charset="0"/>
              <a:buChar char="•"/>
            </a:pPr>
            <a:r>
              <a:rPr lang="en-US" sz="3200" dirty="0"/>
              <a:t>Nearly 30 stakeholders collectively developed a new strategic plan for the district </a:t>
            </a:r>
          </a:p>
          <a:p>
            <a:pPr marL="457200" indent="-457200">
              <a:buFont typeface="Arial" panose="020B0604020202020204" pitchFamily="34" charset="0"/>
              <a:buChar char="•"/>
            </a:pPr>
            <a:r>
              <a:rPr lang="en-US" sz="3200" dirty="0"/>
              <a:t>The plan encompasses:</a:t>
            </a:r>
          </a:p>
          <a:p>
            <a:pPr marL="914400" lvl="1" indent="-457200">
              <a:buFont typeface="Arial" panose="020B0604020202020204" pitchFamily="34" charset="0"/>
              <a:buChar char="•"/>
            </a:pPr>
            <a:r>
              <a:rPr lang="en-US" sz="3200" dirty="0"/>
              <a:t>A new mission, vision &amp; core beliefs</a:t>
            </a:r>
          </a:p>
          <a:p>
            <a:pPr marL="914400" lvl="1" indent="-457200">
              <a:buFont typeface="Arial" panose="020B0604020202020204" pitchFamily="34" charset="0"/>
              <a:buChar char="•"/>
            </a:pPr>
            <a:r>
              <a:rPr lang="en-US" sz="3200" dirty="0"/>
              <a:t>Priorities and strategies &amp;</a:t>
            </a:r>
          </a:p>
          <a:p>
            <a:pPr marL="914400" lvl="1" indent="-457200">
              <a:buFont typeface="Arial" panose="020B0604020202020204" pitchFamily="34" charset="0"/>
              <a:buChar char="•"/>
            </a:pPr>
            <a:r>
              <a:rPr lang="en-US" sz="3200" dirty="0"/>
              <a:t>Performance trends and targets</a:t>
            </a:r>
          </a:p>
          <a:p>
            <a:pPr marL="457200" indent="-457200">
              <a:buFont typeface="Arial" panose="020B0604020202020204" pitchFamily="34" charset="0"/>
              <a:buChar char="•"/>
            </a:pPr>
            <a:r>
              <a:rPr lang="en-US" sz="3200" dirty="0"/>
              <a:t>There is widespread buy-in and/or agreement for the plan amongst all participants</a:t>
            </a:r>
          </a:p>
          <a:p>
            <a:pPr marL="457200" indent="-457200">
              <a:buFont typeface="Arial" panose="020B0604020202020204" pitchFamily="34" charset="0"/>
              <a:buChar char="•"/>
            </a:pPr>
            <a:r>
              <a:rPr lang="en-US" sz="3200" dirty="0"/>
              <a:t>Collectively we present this plan to the Board of Education for approval this evening</a:t>
            </a:r>
          </a:p>
        </p:txBody>
      </p:sp>
      <p:sp>
        <p:nvSpPr>
          <p:cNvPr id="3" name="Title 1">
            <a:extLst>
              <a:ext uri="{FF2B5EF4-FFF2-40B4-BE49-F238E27FC236}">
                <a16:creationId xmlns="" xmlns:a16="http://schemas.microsoft.com/office/drawing/2014/main" id="{778C2111-4842-7C4C-8FA9-26BCB8DF8781}"/>
              </a:ext>
            </a:extLst>
          </p:cNvPr>
          <p:cNvSpPr txBox="1">
            <a:spLocks/>
          </p:cNvSpPr>
          <p:nvPr/>
        </p:nvSpPr>
        <p:spPr>
          <a:xfrm>
            <a:off x="0" y="691979"/>
            <a:ext cx="10515600" cy="8627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latin typeface="+mn-lt"/>
              </a:rPr>
              <a:t>Background Information:</a:t>
            </a:r>
          </a:p>
        </p:txBody>
      </p:sp>
    </p:spTree>
    <p:extLst>
      <p:ext uri="{BB962C8B-B14F-4D97-AF65-F5344CB8AC3E}">
        <p14:creationId xmlns:p14="http://schemas.microsoft.com/office/powerpoint/2010/main" val="163153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28C27ECB-E55C-4E13-859A-9AD18AC4DC65}"/>
              </a:ext>
            </a:extLst>
          </p:cNvPr>
          <p:cNvSpPr>
            <a:spLocks noChangeArrowheads="1"/>
          </p:cNvSpPr>
          <p:nvPr/>
        </p:nvSpPr>
        <p:spPr bwMode="auto">
          <a:xfrm>
            <a:off x="129930" y="986952"/>
            <a:ext cx="4927600" cy="2020408"/>
          </a:xfrm>
          <a:prstGeom prst="rect">
            <a:avLst/>
          </a:prstGeom>
          <a:solidFill>
            <a:schemeClr val="bg1"/>
          </a:solidFill>
          <a:ln w="19050">
            <a:solidFill>
              <a:srgbClr val="001E3C"/>
            </a:solidFill>
            <a:miter lim="800000"/>
            <a:headEnd/>
            <a:tailEnd/>
          </a:ln>
          <a:effectLst/>
        </p:spPr>
        <p:txBody>
          <a:bodyPr lIns="182880" tIns="91440" rIns="182880" bIns="91440" anchor="ctr">
            <a:normAutofit fontScale="92500" lnSpcReduction="20000"/>
          </a:bodyPr>
          <a:lstStyle/>
          <a:p>
            <a:pPr eaLnBrk="0" hangingPunct="0">
              <a:lnSpc>
                <a:spcPct val="90000"/>
              </a:lnSpc>
            </a:pPr>
            <a:r>
              <a:rPr lang="en-US" sz="3900" b="1" dirty="0">
                <a:solidFill>
                  <a:srgbClr val="024D96"/>
                </a:solidFill>
                <a:latin typeface="Arial Nova" panose="020B0504020202020204" pitchFamily="34" charset="0"/>
                <a:cs typeface="Arial" panose="020B0604020202020204" pitchFamily="34" charset="0"/>
              </a:rPr>
              <a:t>Mission: </a:t>
            </a:r>
          </a:p>
          <a:p>
            <a:pPr eaLnBrk="0" hangingPunct="0"/>
            <a:r>
              <a:rPr lang="en-US" sz="800" i="0" dirty="0">
                <a:solidFill>
                  <a:schemeClr val="tx1"/>
                </a:solidFill>
                <a:latin typeface="Arial Nova" panose="020B0504020202020204" pitchFamily="34" charset="0"/>
                <a:cs typeface="Arial" panose="020B0604020202020204" pitchFamily="34" charset="0"/>
              </a:rPr>
              <a:t/>
            </a:r>
            <a:br>
              <a:rPr lang="en-US" sz="800" i="0" dirty="0">
                <a:solidFill>
                  <a:schemeClr val="tx1"/>
                </a:solidFill>
                <a:latin typeface="Arial Nova" panose="020B0504020202020204" pitchFamily="34" charset="0"/>
                <a:cs typeface="Arial" panose="020B0604020202020204" pitchFamily="34" charset="0"/>
              </a:rPr>
            </a:br>
            <a:r>
              <a:rPr lang="en-US" sz="3600" b="1" dirty="0">
                <a:latin typeface="Arial Nova" panose="020B0504020202020204" pitchFamily="34" charset="0"/>
                <a:cs typeface="Arial" panose="020B0604020202020204" pitchFamily="34" charset="0"/>
              </a:rPr>
              <a:t>We educate, inspire, and empower all students.</a:t>
            </a:r>
          </a:p>
        </p:txBody>
      </p:sp>
      <p:sp>
        <p:nvSpPr>
          <p:cNvPr id="9" name="Rectangle 6">
            <a:extLst>
              <a:ext uri="{FF2B5EF4-FFF2-40B4-BE49-F238E27FC236}">
                <a16:creationId xmlns="" xmlns:a16="http://schemas.microsoft.com/office/drawing/2014/main" id="{9931DABB-A5B4-4197-B9F8-B9E0C2180480}"/>
              </a:ext>
            </a:extLst>
          </p:cNvPr>
          <p:cNvSpPr>
            <a:spLocks noChangeArrowheads="1"/>
          </p:cNvSpPr>
          <p:nvPr/>
        </p:nvSpPr>
        <p:spPr bwMode="auto">
          <a:xfrm>
            <a:off x="129930" y="3169920"/>
            <a:ext cx="4927600" cy="2951479"/>
          </a:xfrm>
          <a:prstGeom prst="rect">
            <a:avLst/>
          </a:prstGeom>
          <a:solidFill>
            <a:schemeClr val="bg1"/>
          </a:solidFill>
          <a:ln w="19050">
            <a:solidFill>
              <a:srgbClr val="024D96"/>
            </a:solidFill>
            <a:miter lim="800000"/>
            <a:headEnd/>
            <a:tailEnd/>
          </a:ln>
          <a:effectLst/>
        </p:spPr>
        <p:txBody>
          <a:bodyPr lIns="182880" tIns="91440" rIns="182880" bIns="91440" anchor="ctr">
            <a:normAutofit/>
          </a:bodyPr>
          <a:lstStyle/>
          <a:p>
            <a:pPr eaLnBrk="0" hangingPunct="0">
              <a:lnSpc>
                <a:spcPct val="80000"/>
              </a:lnSpc>
            </a:pPr>
            <a:r>
              <a:rPr lang="en-US" sz="3600" b="1" dirty="0">
                <a:solidFill>
                  <a:srgbClr val="024D96"/>
                </a:solidFill>
                <a:latin typeface="Arial Nova" panose="020B0604020202020204" pitchFamily="34" charset="0"/>
                <a:cs typeface="Arial" panose="020B0604020202020204" pitchFamily="34" charset="0"/>
              </a:rPr>
              <a:t>Vision:</a:t>
            </a:r>
          </a:p>
          <a:p>
            <a:pPr eaLnBrk="0" hangingPunct="0"/>
            <a:endParaRPr lang="en-US" sz="800" b="1" dirty="0">
              <a:solidFill>
                <a:srgbClr val="760000"/>
              </a:solidFill>
              <a:latin typeface="Arial Nova" panose="020B0604020202020204" pitchFamily="34" charset="0"/>
              <a:cs typeface="Arial" panose="020B0604020202020204" pitchFamily="34" charset="0"/>
            </a:endParaRPr>
          </a:p>
          <a:p>
            <a:pPr eaLnBrk="0" hangingPunct="0">
              <a:lnSpc>
                <a:spcPct val="80000"/>
              </a:lnSpc>
            </a:pPr>
            <a:r>
              <a:rPr lang="en-US" sz="3300" b="1" dirty="0">
                <a:latin typeface="Arial Nova" panose="020B0504020202020204" pitchFamily="34" charset="0"/>
                <a:cs typeface="Arial" panose="020B0604020202020204" pitchFamily="34" charset="0"/>
              </a:rPr>
              <a:t>An innovative, high performing district that graduates every student. </a:t>
            </a:r>
          </a:p>
        </p:txBody>
      </p:sp>
      <p:sp>
        <p:nvSpPr>
          <p:cNvPr id="3" name="TextBox 2">
            <a:extLst>
              <a:ext uri="{FF2B5EF4-FFF2-40B4-BE49-F238E27FC236}">
                <a16:creationId xmlns="" xmlns:a16="http://schemas.microsoft.com/office/drawing/2014/main" id="{4F874A95-AA8D-4D65-9EE3-BCF46AF743DE}"/>
              </a:ext>
            </a:extLst>
          </p:cNvPr>
          <p:cNvSpPr txBox="1"/>
          <p:nvPr/>
        </p:nvSpPr>
        <p:spPr>
          <a:xfrm>
            <a:off x="3690529" y="159670"/>
            <a:ext cx="4810942" cy="369332"/>
          </a:xfrm>
          <a:prstGeom prst="rect">
            <a:avLst/>
          </a:prstGeom>
          <a:noFill/>
        </p:spPr>
        <p:txBody>
          <a:bodyPr wrap="square" rtlCol="0">
            <a:spAutoFit/>
          </a:bodyPr>
          <a:lstStyle/>
          <a:p>
            <a:pPr algn="ctr"/>
            <a:r>
              <a:rPr lang="en-US" b="1" dirty="0">
                <a:solidFill>
                  <a:schemeClr val="bg1"/>
                </a:solidFill>
                <a:latin typeface="Arial Nova" panose="020B0504020202020204" pitchFamily="34" charset="0"/>
                <a:cs typeface="Arial" panose="020B0604020202020204" pitchFamily="34" charset="0"/>
              </a:rPr>
              <a:t>Strategic Plan</a:t>
            </a:r>
          </a:p>
        </p:txBody>
      </p:sp>
      <p:sp>
        <p:nvSpPr>
          <p:cNvPr id="6" name="Rectangle 5">
            <a:extLst>
              <a:ext uri="{FF2B5EF4-FFF2-40B4-BE49-F238E27FC236}">
                <a16:creationId xmlns="" xmlns:a16="http://schemas.microsoft.com/office/drawing/2014/main" id="{C10409C7-BB3E-42C4-B206-4023902BA452}"/>
              </a:ext>
            </a:extLst>
          </p:cNvPr>
          <p:cNvSpPr>
            <a:spLocks noChangeArrowheads="1"/>
          </p:cNvSpPr>
          <p:nvPr/>
        </p:nvSpPr>
        <p:spPr bwMode="auto">
          <a:xfrm>
            <a:off x="5308600" y="986952"/>
            <a:ext cx="6654800" cy="5134447"/>
          </a:xfrm>
          <a:prstGeom prst="rect">
            <a:avLst/>
          </a:prstGeom>
          <a:solidFill>
            <a:schemeClr val="bg1"/>
          </a:solidFill>
          <a:ln w="19050">
            <a:solidFill>
              <a:srgbClr val="001E3C"/>
            </a:solidFill>
            <a:miter lim="800000"/>
            <a:headEnd/>
            <a:tailEnd/>
          </a:ln>
          <a:effectLst/>
        </p:spPr>
        <p:txBody>
          <a:bodyPr lIns="182880" tIns="137160" rIns="182880" bIns="91440" anchor="ctr">
            <a:normAutofit fontScale="92500" lnSpcReduction="20000"/>
          </a:bodyPr>
          <a:lstStyle/>
          <a:p>
            <a:pPr eaLnBrk="0" hangingPunct="0">
              <a:lnSpc>
                <a:spcPct val="80000"/>
              </a:lnSpc>
              <a:spcAft>
                <a:spcPts val="1200"/>
              </a:spcAft>
            </a:pPr>
            <a:r>
              <a:rPr lang="en-US" sz="3600" b="1" dirty="0">
                <a:solidFill>
                  <a:srgbClr val="024D96"/>
                </a:solidFill>
                <a:latin typeface="Arial Nova" panose="020B0504020202020204" pitchFamily="34" charset="0"/>
                <a:cs typeface="Arial" panose="020B0604020202020204" pitchFamily="34" charset="0"/>
              </a:rPr>
              <a:t>Core beliefs</a:t>
            </a:r>
            <a:endParaRPr lang="en-US" sz="2200" b="1" dirty="0">
              <a:latin typeface="Arial Nova" panose="020B0504020202020204" pitchFamily="34" charset="0"/>
              <a:cs typeface="Arial" panose="020B0604020202020204" pitchFamily="34" charset="0"/>
            </a:endParaRP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Students come first.  </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Everyone can learn and grow.</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We ensure equity and create access and opportunity for all.</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Diversity is embraced and celebrated. </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We provide a safe environment that supports and engages learners.</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Everyone is treated with respect and dignity.</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We value honesty, integrity, and perseverance. </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Data and evidence inform our decisions.</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We promote creativity and innovation.</a:t>
            </a:r>
          </a:p>
          <a:p>
            <a:pPr marL="169863" indent="-169863">
              <a:spcBef>
                <a:spcPts val="400"/>
              </a:spcBef>
              <a:spcAft>
                <a:spcPts val="400"/>
              </a:spcAft>
              <a:buFont typeface="Arial" panose="020B0604020202020204" pitchFamily="34" charset="0"/>
              <a:buChar char="•"/>
            </a:pPr>
            <a:r>
              <a:rPr lang="en-US" sz="2200" b="1" dirty="0">
                <a:latin typeface="Arial Nova" panose="020B0504020202020204" pitchFamily="34" charset="0"/>
                <a:cs typeface="Arial" panose="020B0604020202020204" pitchFamily="34" charset="0"/>
              </a:rPr>
              <a:t>Community, collaboration, and partnerships are vital to our success.</a:t>
            </a:r>
          </a:p>
        </p:txBody>
      </p:sp>
      <p:sp>
        <p:nvSpPr>
          <p:cNvPr id="7" name="Rectangle 6">
            <a:extLst>
              <a:ext uri="{FF2B5EF4-FFF2-40B4-BE49-F238E27FC236}">
                <a16:creationId xmlns="" xmlns:a16="http://schemas.microsoft.com/office/drawing/2014/main" id="{9E717A48-EBBC-4F5E-AB5C-EF2940647D82}"/>
              </a:ext>
            </a:extLst>
          </p:cNvPr>
          <p:cNvSpPr/>
          <p:nvPr/>
        </p:nvSpPr>
        <p:spPr>
          <a:xfrm>
            <a:off x="0" y="0"/>
            <a:ext cx="12180815" cy="685800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 xmlns:a16="http://schemas.microsoft.com/office/drawing/2014/main" id="{387DC1CF-EDFE-4F81-80B7-AA71761643B5}"/>
              </a:ext>
            </a:extLst>
          </p:cNvPr>
          <p:cNvSpPr txBox="1"/>
          <p:nvPr/>
        </p:nvSpPr>
        <p:spPr>
          <a:xfrm>
            <a:off x="11127921" y="6601513"/>
            <a:ext cx="1064079" cy="246221"/>
          </a:xfrm>
          <a:prstGeom prst="rect">
            <a:avLst/>
          </a:prstGeom>
          <a:noFill/>
        </p:spPr>
        <p:txBody>
          <a:bodyPr wrap="square" rtlCol="0">
            <a:spAutoFit/>
          </a:bodyPr>
          <a:lstStyle/>
          <a:p>
            <a:pPr algn="r"/>
            <a:r>
              <a:rPr lang="en-US" sz="1000" dirty="0">
                <a:solidFill>
                  <a:schemeClr val="bg1"/>
                </a:solidFill>
              </a:rPr>
              <a:t> 6.9.2021</a:t>
            </a:r>
          </a:p>
        </p:txBody>
      </p:sp>
    </p:spTree>
    <p:extLst>
      <p:ext uri="{BB962C8B-B14F-4D97-AF65-F5344CB8AC3E}">
        <p14:creationId xmlns:p14="http://schemas.microsoft.com/office/powerpoint/2010/main" val="222241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9AAF58EC-5DD7-4DAF-80D8-22862325D6C5}"/>
              </a:ext>
            </a:extLst>
          </p:cNvPr>
          <p:cNvGraphicFramePr>
            <a:graphicFrameLocks noGrp="1"/>
          </p:cNvGraphicFramePr>
          <p:nvPr>
            <p:extLst>
              <p:ext uri="{D42A27DB-BD31-4B8C-83A1-F6EECF244321}">
                <p14:modId xmlns:p14="http://schemas.microsoft.com/office/powerpoint/2010/main" val="3143440646"/>
              </p:ext>
            </p:extLst>
          </p:nvPr>
        </p:nvGraphicFramePr>
        <p:xfrm>
          <a:off x="1" y="745572"/>
          <a:ext cx="12191999" cy="5170898"/>
        </p:xfrm>
        <a:graphic>
          <a:graphicData uri="http://schemas.openxmlformats.org/drawingml/2006/table">
            <a:tbl>
              <a:tblPr firstRow="1" bandRow="1">
                <a:tableStyleId>{5C22544A-7EE6-4342-B048-85BDC9FD1C3A}</a:tableStyleId>
              </a:tblPr>
              <a:tblGrid>
                <a:gridCol w="1400960">
                  <a:extLst>
                    <a:ext uri="{9D8B030D-6E8A-4147-A177-3AD203B41FA5}">
                      <a16:colId xmlns="" xmlns:a16="http://schemas.microsoft.com/office/drawing/2014/main" val="683305064"/>
                    </a:ext>
                  </a:extLst>
                </a:gridCol>
                <a:gridCol w="872456">
                  <a:extLst>
                    <a:ext uri="{9D8B030D-6E8A-4147-A177-3AD203B41FA5}">
                      <a16:colId xmlns="" xmlns:a16="http://schemas.microsoft.com/office/drawing/2014/main" val="4037601479"/>
                    </a:ext>
                  </a:extLst>
                </a:gridCol>
                <a:gridCol w="9918583">
                  <a:extLst>
                    <a:ext uri="{9D8B030D-6E8A-4147-A177-3AD203B41FA5}">
                      <a16:colId xmlns="" xmlns:a16="http://schemas.microsoft.com/office/drawing/2014/main" val="408354776"/>
                    </a:ext>
                  </a:extLst>
                </a:gridCol>
              </a:tblGrid>
              <a:tr h="179832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kern="1200" dirty="0">
                          <a:solidFill>
                            <a:srgbClr val="024D96"/>
                          </a:solidFill>
                          <a:latin typeface="+mn-lt"/>
                          <a:ea typeface="+mn-ea"/>
                          <a:cs typeface="+mn-cs"/>
                        </a:rPr>
                        <a:t>Engage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76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spcAft>
                          <a:spcPts val="300"/>
                        </a:spcAft>
                      </a:pPr>
                      <a:r>
                        <a:rPr lang="en-US" sz="1800" b="1" kern="1200" dirty="0">
                          <a:solidFill>
                            <a:srgbClr val="024D96"/>
                          </a:solidFill>
                          <a:latin typeface="Arial Nova" panose="020B0504020202020204" pitchFamily="34" charset="0"/>
                          <a:ea typeface="+mn-ea"/>
                          <a:cs typeface="+mn-cs"/>
                        </a:rPr>
                        <a:t>Deliver exceptional learning experiences</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700" b="1" kern="1200" dirty="0">
                          <a:solidFill>
                            <a:schemeClr val="tx1"/>
                          </a:solidFill>
                          <a:latin typeface="Arial Nova" panose="020B0504020202020204" pitchFamily="34" charset="0"/>
                          <a:ea typeface="+mn-ea"/>
                          <a:cs typeface="Arial" panose="020B0604020202020204" pitchFamily="34" charset="0"/>
                        </a:rPr>
                        <a:t>Ensure rigorous, aligned and relevant curriculum and instruction.</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Arial" panose="020B0604020202020204" pitchFamily="34" charset="0"/>
                        </a:rPr>
                        <a:t>Increase literacy rates of all students.</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Arial" panose="020B0604020202020204" pitchFamily="34" charset="0"/>
                        </a:rPr>
                        <a:t>Integrate and immerse technology into daily learning.</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Arial" panose="020B0604020202020204" pitchFamily="34" charset="0"/>
                        </a:rPr>
                        <a:t>Lower dropout and raise graduation rates, including the percentage of graduates achieving rigorous outcomes. </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Arial" panose="020B0604020202020204" pitchFamily="34" charset="0"/>
                        </a:rPr>
                        <a:t>Ensure equitable access to and increase participation in a broad array of enrichment, career and college readiness, and extra-curricular programs. </a:t>
                      </a:r>
                    </a:p>
                  </a:txBody>
                  <a:tcPr marL="274320" marR="2743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327590743"/>
                  </a:ext>
                </a:extLst>
              </a:tr>
              <a:tr h="6227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kern="1200" dirty="0">
                          <a:solidFill>
                            <a:srgbClr val="024D96"/>
                          </a:solidFill>
                          <a:latin typeface="+mn-lt"/>
                          <a:ea typeface="+mn-ea"/>
                          <a:cs typeface="+mn-cs"/>
                        </a:rPr>
                        <a:t>Support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2400" b="1" i="0" kern="1200" dirty="0">
                        <a:solidFill>
                          <a:srgbClr val="760000"/>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spcAft>
                          <a:spcPts val="300"/>
                        </a:spcAft>
                      </a:pPr>
                      <a:r>
                        <a:rPr lang="en-US" sz="1800" b="1" kern="1200" dirty="0">
                          <a:solidFill>
                            <a:srgbClr val="024D96"/>
                          </a:solidFill>
                          <a:latin typeface="Arial Nova" panose="020B0504020202020204" pitchFamily="34" charset="0"/>
                          <a:ea typeface="+mn-ea"/>
                          <a:cs typeface="+mn-cs"/>
                        </a:rPr>
                        <a:t>Address students’ diverse social, emotional and academic needs</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700" b="1" kern="1200" dirty="0">
                          <a:solidFill>
                            <a:schemeClr val="tx1"/>
                          </a:solidFill>
                          <a:latin typeface="Arial Nova" panose="020B0504020202020204" pitchFamily="34" charset="0"/>
                          <a:ea typeface="+mn-ea"/>
                          <a:cs typeface="Arial" panose="020B0604020202020204" pitchFamily="34" charset="0"/>
                        </a:rPr>
                        <a:t>Expand and provide supportive structures that improve the achievement of all students.</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Arial" panose="020B0604020202020204" pitchFamily="34" charset="0"/>
                        </a:rPr>
                        <a:t>Foster students’ social and emotional development.</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Arial" panose="020B0604020202020204" pitchFamily="34" charset="0"/>
                        </a:rPr>
                        <a:t>Utilize protocols and supports that improve the attendance of our chronically absent students.</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Arial" panose="020B0604020202020204" pitchFamily="34" charset="0"/>
                        </a:rPr>
                        <a:t>Implement trauma-informed and restorative practices with fidelity. </a:t>
                      </a:r>
                    </a:p>
                  </a:txBody>
                  <a:tcPr marL="274320" marR="2743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177861038"/>
                  </a:ext>
                </a:extLst>
              </a:tr>
              <a:tr h="4876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kern="1200" dirty="0">
                          <a:solidFill>
                            <a:srgbClr val="024D96"/>
                          </a:solidFill>
                          <a:latin typeface="+mn-lt"/>
                          <a:ea typeface="+mn-ea"/>
                          <a:cs typeface="+mn-cs"/>
                        </a:rPr>
                        <a:t>Partner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2200" b="1" i="0" kern="1200" dirty="0">
                        <a:solidFill>
                          <a:srgbClr val="760000"/>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300"/>
                        </a:spcAft>
                        <a:buClr>
                          <a:srgbClr val="FED155"/>
                        </a:buClr>
                        <a:buSzTx/>
                        <a:buFont typeface="Arial" panose="020B0604020202020204" pitchFamily="34" charset="0"/>
                        <a:buNone/>
                        <a:tabLst/>
                        <a:defRPr/>
                      </a:pPr>
                      <a:r>
                        <a:rPr lang="en-US" sz="1800" b="1" kern="1200" dirty="0">
                          <a:solidFill>
                            <a:srgbClr val="024D96"/>
                          </a:solidFill>
                          <a:latin typeface="Arial Nova" panose="020B0504020202020204" pitchFamily="34" charset="0"/>
                          <a:ea typeface="+mn-ea"/>
                          <a:cs typeface="+mn-cs"/>
                        </a:rPr>
                        <a:t>Develop strong relationships</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700" b="1" kern="1200" dirty="0">
                          <a:solidFill>
                            <a:schemeClr val="tx1"/>
                          </a:solidFill>
                          <a:latin typeface="Arial Nova" panose="020B0504020202020204" pitchFamily="34" charset="0"/>
                          <a:ea typeface="+mn-ea"/>
                          <a:cs typeface="Arial" panose="020B0604020202020204" pitchFamily="34" charset="0"/>
                        </a:rPr>
                        <a:t>Nurture and grow parent involvement and community partnerships.</a:t>
                      </a:r>
                    </a:p>
                  </a:txBody>
                  <a:tcPr marL="274320" marR="2743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66213849"/>
                  </a:ext>
                </a:extLst>
              </a:tr>
              <a:tr h="9875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b="1" kern="1200" dirty="0">
                          <a:solidFill>
                            <a:srgbClr val="024D96"/>
                          </a:solidFill>
                          <a:latin typeface="+mn-lt"/>
                          <a:ea typeface="+mn-ea"/>
                          <a:cs typeface="+mn-cs"/>
                        </a:rPr>
                        <a:t>Build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lang="en-US" sz="2200" b="1" i="0" kern="1200" dirty="0">
                        <a:solidFill>
                          <a:srgbClr val="760000"/>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spcAft>
                          <a:spcPts val="300"/>
                        </a:spcAft>
                      </a:pPr>
                      <a:r>
                        <a:rPr lang="en-US" sz="1800" b="1" kern="1200" dirty="0">
                          <a:solidFill>
                            <a:srgbClr val="024D96"/>
                          </a:solidFill>
                          <a:latin typeface="Arial Nova" panose="020B0504020202020204" pitchFamily="34" charset="0"/>
                          <a:ea typeface="+mn-ea"/>
                          <a:cs typeface="+mn-cs"/>
                        </a:rPr>
                        <a:t>Optimize the efficient use of district resources</a:t>
                      </a:r>
                    </a:p>
                    <a:p>
                      <a:pPr marL="341313" marR="0" lvl="0" indent="-227013" algn="l" defTabSz="914400" rtl="0" eaLnBrk="1" fontAlgn="auto" latinLnBrk="0" hangingPunct="1">
                        <a:lnSpc>
                          <a:spcPct val="100000"/>
                        </a:lnSpc>
                        <a:spcBef>
                          <a:spcPts val="0"/>
                        </a:spcBef>
                        <a:spcAft>
                          <a:spcPts val="0"/>
                        </a:spcAft>
                        <a:buClr>
                          <a:srgbClr val="FED155"/>
                        </a:buClr>
                        <a:buSzTx/>
                        <a:buFont typeface="Arial" panose="020B0604020202020204" pitchFamily="34" charset="0"/>
                        <a:buChar char="•"/>
                        <a:tabLst/>
                        <a:defRPr/>
                      </a:pPr>
                      <a:r>
                        <a:rPr lang="en-US" sz="1700" b="1" kern="1200" dirty="0">
                          <a:solidFill>
                            <a:schemeClr val="tx1"/>
                          </a:solidFill>
                          <a:latin typeface="Arial Nova" panose="020B0504020202020204" pitchFamily="34" charset="0"/>
                          <a:ea typeface="+mn-ea"/>
                          <a:cs typeface="Arial" panose="020B0604020202020204" pitchFamily="34" charset="0"/>
                        </a:rPr>
                        <a:t>Develop and maintain long-range plans that address budget, operations, facilities, personnel  and programs. </a:t>
                      </a:r>
                    </a:p>
                  </a:txBody>
                  <a:tcPr marL="274320" marR="2743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949689702"/>
                  </a:ext>
                </a:extLst>
              </a:tr>
            </a:tbl>
          </a:graphicData>
        </a:graphic>
      </p:graphicFrame>
      <p:sp>
        <p:nvSpPr>
          <p:cNvPr id="12" name="Rectangle 11">
            <a:extLst>
              <a:ext uri="{FF2B5EF4-FFF2-40B4-BE49-F238E27FC236}">
                <a16:creationId xmlns="" xmlns:a16="http://schemas.microsoft.com/office/drawing/2014/main" id="{A03BBE70-D2EB-4265-AADF-9D0F738E9C51}"/>
              </a:ext>
            </a:extLst>
          </p:cNvPr>
          <p:cNvSpPr/>
          <p:nvPr/>
        </p:nvSpPr>
        <p:spPr>
          <a:xfrm>
            <a:off x="0" y="-8389"/>
            <a:ext cx="12180815" cy="685800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 xmlns:a16="http://schemas.microsoft.com/office/drawing/2014/main" id="{BA978FC6-32CB-4387-B3AA-B188B360E0D7}"/>
              </a:ext>
            </a:extLst>
          </p:cNvPr>
          <p:cNvSpPr txBox="1"/>
          <p:nvPr/>
        </p:nvSpPr>
        <p:spPr>
          <a:xfrm>
            <a:off x="3690529" y="159670"/>
            <a:ext cx="4810942" cy="369332"/>
          </a:xfrm>
          <a:prstGeom prst="rect">
            <a:avLst/>
          </a:prstGeom>
          <a:noFill/>
        </p:spPr>
        <p:txBody>
          <a:bodyPr wrap="square" rtlCol="0">
            <a:spAutoFit/>
          </a:bodyPr>
          <a:lstStyle/>
          <a:p>
            <a:pPr algn="ctr"/>
            <a:r>
              <a:rPr lang="en-US" b="1" dirty="0">
                <a:solidFill>
                  <a:schemeClr val="bg1"/>
                </a:solidFill>
                <a:latin typeface="Arial Nova" panose="020B0504020202020204" pitchFamily="34" charset="0"/>
                <a:cs typeface="Arial" panose="020B0604020202020204" pitchFamily="34" charset="0"/>
              </a:rPr>
              <a:t>2021-24 Priorities &amp; Strategies</a:t>
            </a:r>
            <a:r>
              <a:rPr lang="en-US" b="1" baseline="30000" dirty="0">
                <a:solidFill>
                  <a:schemeClr val="bg1"/>
                </a:solidFill>
                <a:latin typeface="Arial Nova" panose="020B0504020202020204" pitchFamily="34" charset="0"/>
                <a:cs typeface="Arial" panose="020B0604020202020204" pitchFamily="34" charset="0"/>
              </a:rPr>
              <a:t>1, 2</a:t>
            </a:r>
          </a:p>
        </p:txBody>
      </p:sp>
      <p:pic>
        <p:nvPicPr>
          <p:cNvPr id="5" name="Picture 4" descr="Icon&#10;&#10;Description automatically generated">
            <a:extLst>
              <a:ext uri="{FF2B5EF4-FFF2-40B4-BE49-F238E27FC236}">
                <a16:creationId xmlns="" xmlns:a16="http://schemas.microsoft.com/office/drawing/2014/main" id="{9ECB89F3-74D2-414F-93D8-D79605202D0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315" t="26111" r="26574" b="26350"/>
          <a:stretch/>
        </p:blipFill>
        <p:spPr>
          <a:xfrm>
            <a:off x="1627250" y="1455479"/>
            <a:ext cx="620855" cy="640080"/>
          </a:xfrm>
          <a:prstGeom prst="rect">
            <a:avLst/>
          </a:prstGeom>
        </p:spPr>
      </p:pic>
      <p:pic>
        <p:nvPicPr>
          <p:cNvPr id="7" name="Picture 6" descr="Icon&#10;&#10;Description automatically generated">
            <a:extLst>
              <a:ext uri="{FF2B5EF4-FFF2-40B4-BE49-F238E27FC236}">
                <a16:creationId xmlns="" xmlns:a16="http://schemas.microsoft.com/office/drawing/2014/main" id="{337C3F94-31FD-4EEF-8C6D-1BFCCF09F6B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4924" t="16934" r="14924" b="17866"/>
          <a:stretch/>
        </p:blipFill>
        <p:spPr>
          <a:xfrm>
            <a:off x="1627250" y="3287782"/>
            <a:ext cx="688684" cy="640080"/>
          </a:xfrm>
          <a:prstGeom prst="rect">
            <a:avLst/>
          </a:prstGeom>
        </p:spPr>
      </p:pic>
      <p:pic>
        <p:nvPicPr>
          <p:cNvPr id="14" name="Picture 13" descr="Icon&#10;&#10;Description automatically generated">
            <a:extLst>
              <a:ext uri="{FF2B5EF4-FFF2-40B4-BE49-F238E27FC236}">
                <a16:creationId xmlns="" xmlns:a16="http://schemas.microsoft.com/office/drawing/2014/main" id="{01D0C767-EF35-4B92-80E7-6BE43AF3FAA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4924" t="18390" r="14924" b="18609"/>
          <a:stretch/>
        </p:blipFill>
        <p:spPr>
          <a:xfrm>
            <a:off x="1632567" y="4445673"/>
            <a:ext cx="712723" cy="640080"/>
          </a:xfrm>
          <a:prstGeom prst="rect">
            <a:avLst/>
          </a:prstGeom>
        </p:spPr>
      </p:pic>
      <p:pic>
        <p:nvPicPr>
          <p:cNvPr id="17" name="Picture 16" descr="Logo, icon&#10;&#10;Description automatically generated">
            <a:extLst>
              <a:ext uri="{FF2B5EF4-FFF2-40B4-BE49-F238E27FC236}">
                <a16:creationId xmlns="" xmlns:a16="http://schemas.microsoft.com/office/drawing/2014/main" id="{03D002C7-CCE5-4002-9EF1-F9675ECBF21B}"/>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9894" t="22050" r="19701" b="24102"/>
          <a:stretch/>
        </p:blipFill>
        <p:spPr>
          <a:xfrm>
            <a:off x="1627250" y="5259605"/>
            <a:ext cx="718040" cy="640080"/>
          </a:xfrm>
          <a:prstGeom prst="rect">
            <a:avLst/>
          </a:prstGeom>
        </p:spPr>
      </p:pic>
      <p:sp>
        <p:nvSpPr>
          <p:cNvPr id="11" name="TextBox 10">
            <a:extLst>
              <a:ext uri="{FF2B5EF4-FFF2-40B4-BE49-F238E27FC236}">
                <a16:creationId xmlns="" xmlns:a16="http://schemas.microsoft.com/office/drawing/2014/main" id="{EA14578C-FC0D-43CF-B442-F9E846561161}"/>
              </a:ext>
            </a:extLst>
          </p:cNvPr>
          <p:cNvSpPr txBox="1"/>
          <p:nvPr/>
        </p:nvSpPr>
        <p:spPr>
          <a:xfrm>
            <a:off x="11127921" y="6052873"/>
            <a:ext cx="1064079" cy="246221"/>
          </a:xfrm>
          <a:prstGeom prst="rect">
            <a:avLst/>
          </a:prstGeom>
          <a:noFill/>
        </p:spPr>
        <p:txBody>
          <a:bodyPr wrap="square" rtlCol="0">
            <a:spAutoFit/>
          </a:bodyPr>
          <a:lstStyle/>
          <a:p>
            <a:pPr algn="r"/>
            <a:r>
              <a:rPr lang="en-US" sz="1000" dirty="0"/>
              <a:t> 6.9.2021</a:t>
            </a:r>
          </a:p>
        </p:txBody>
      </p:sp>
      <p:sp>
        <p:nvSpPr>
          <p:cNvPr id="13" name="TextBox 12">
            <a:extLst>
              <a:ext uri="{FF2B5EF4-FFF2-40B4-BE49-F238E27FC236}">
                <a16:creationId xmlns="" xmlns:a16="http://schemas.microsoft.com/office/drawing/2014/main" id="{7242F061-B463-4586-BCB7-1CF3D7CE0178}"/>
              </a:ext>
            </a:extLst>
          </p:cNvPr>
          <p:cNvSpPr txBox="1"/>
          <p:nvPr/>
        </p:nvSpPr>
        <p:spPr>
          <a:xfrm>
            <a:off x="2626184" y="5856694"/>
            <a:ext cx="8766066"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FFCB0C"/>
              </a:buClr>
              <a:buSzTx/>
              <a:buFont typeface="Arial" panose="020B0604020202020204" pitchFamily="34" charset="0"/>
              <a:buNone/>
              <a:tabLst/>
              <a:defRPr/>
            </a:pPr>
            <a:r>
              <a:rPr lang="en-US" sz="1200" b="1" kern="1200" dirty="0">
                <a:solidFill>
                  <a:schemeClr val="tx1"/>
                </a:solidFill>
                <a:latin typeface="Arial Nova" panose="020B0504020202020204" pitchFamily="34" charset="0"/>
              </a:rPr>
              <a:t> </a:t>
            </a:r>
            <a:br>
              <a:rPr lang="en-US" sz="1200" b="1" kern="1200" dirty="0">
                <a:solidFill>
                  <a:schemeClr val="tx1"/>
                </a:solidFill>
                <a:latin typeface="Arial Nova" panose="020B0504020202020204" pitchFamily="34" charset="0"/>
              </a:rPr>
            </a:br>
            <a:r>
              <a:rPr lang="en-US" sz="1200" b="1" kern="1200" dirty="0">
                <a:solidFill>
                  <a:schemeClr val="tx1"/>
                </a:solidFill>
                <a:latin typeface="Arial Nova" panose="020B0504020202020204" pitchFamily="34" charset="0"/>
              </a:rPr>
              <a:t> </a:t>
            </a:r>
            <a:r>
              <a:rPr lang="en-US" sz="1200" b="1" baseline="30000" dirty="0">
                <a:latin typeface="Arial Nova" panose="020B0504020202020204" pitchFamily="34" charset="0"/>
              </a:rPr>
              <a:t>1</a:t>
            </a:r>
            <a:r>
              <a:rPr lang="en-US" sz="1200" b="1" kern="1200" dirty="0">
                <a:solidFill>
                  <a:schemeClr val="tx1"/>
                </a:solidFill>
                <a:latin typeface="Arial Nova" panose="020B0504020202020204" pitchFamily="34" charset="0"/>
              </a:rPr>
              <a:t>The district will direct its professional development resources to support the strategies above. </a:t>
            </a:r>
            <a:r>
              <a:rPr lang="en-US" sz="1200" b="1" kern="1200" baseline="30000" dirty="0">
                <a:solidFill>
                  <a:schemeClr val="tx1"/>
                </a:solidFill>
                <a:latin typeface="Arial Nova" panose="020B0504020202020204" pitchFamily="34" charset="0"/>
              </a:rPr>
              <a:t>2</a:t>
            </a:r>
            <a:r>
              <a:rPr lang="en-US" sz="1200" b="1" kern="1200" dirty="0">
                <a:solidFill>
                  <a:schemeClr val="tx1"/>
                </a:solidFill>
                <a:latin typeface="Arial Nova" panose="020B0504020202020204" pitchFamily="34" charset="0"/>
              </a:rPr>
              <a:t>Priorities are in bold. </a:t>
            </a:r>
          </a:p>
        </p:txBody>
      </p:sp>
    </p:spTree>
    <p:extLst>
      <p:ext uri="{BB962C8B-B14F-4D97-AF65-F5344CB8AC3E}">
        <p14:creationId xmlns:p14="http://schemas.microsoft.com/office/powerpoint/2010/main" val="4277468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 xmlns:a16="http://schemas.microsoft.com/office/drawing/2014/main" id="{CEA64357-37E4-4E0A-B830-D395E5CD314B}"/>
              </a:ext>
            </a:extLst>
          </p:cNvPr>
          <p:cNvGraphicFramePr>
            <a:graphicFrameLocks noGrp="1"/>
          </p:cNvGraphicFramePr>
          <p:nvPr>
            <p:extLst>
              <p:ext uri="{D42A27DB-BD31-4B8C-83A1-F6EECF244321}">
                <p14:modId xmlns:p14="http://schemas.microsoft.com/office/powerpoint/2010/main" val="971020107"/>
              </p:ext>
            </p:extLst>
          </p:nvPr>
        </p:nvGraphicFramePr>
        <p:xfrm>
          <a:off x="2957" y="744466"/>
          <a:ext cx="12182944" cy="6113534"/>
        </p:xfrm>
        <a:graphic>
          <a:graphicData uri="http://schemas.openxmlformats.org/drawingml/2006/table">
            <a:tbl>
              <a:tblPr firstRow="1" bandRow="1">
                <a:tableStyleId>{5C22544A-7EE6-4342-B048-85BDC9FD1C3A}</a:tableStyleId>
              </a:tblPr>
              <a:tblGrid>
                <a:gridCol w="6091472">
                  <a:extLst>
                    <a:ext uri="{9D8B030D-6E8A-4147-A177-3AD203B41FA5}">
                      <a16:colId xmlns="" xmlns:a16="http://schemas.microsoft.com/office/drawing/2014/main" val="1444650853"/>
                    </a:ext>
                  </a:extLst>
                </a:gridCol>
                <a:gridCol w="6091472">
                  <a:extLst>
                    <a:ext uri="{9D8B030D-6E8A-4147-A177-3AD203B41FA5}">
                      <a16:colId xmlns="" xmlns:a16="http://schemas.microsoft.com/office/drawing/2014/main" val="2562620018"/>
                    </a:ext>
                  </a:extLst>
                </a:gridCol>
              </a:tblGrid>
              <a:tr h="3056767">
                <a:tc>
                  <a:txBody>
                    <a:bodyPr/>
                    <a:lstStyle/>
                    <a:p>
                      <a:pPr marL="169863"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873232"/>
                        </a:solidFill>
                      </a:endParaRPr>
                    </a:p>
                  </a:txBody>
                  <a:tcPr marL="365760" marR="365760" marT="274320" marB="27432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tc>
                  <a:txBody>
                    <a:bodyPr/>
                    <a:lstStyle/>
                    <a:p>
                      <a:pPr marL="169863"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873232"/>
                        </a:solidFill>
                      </a:endParaRPr>
                    </a:p>
                    <a:p>
                      <a:pPr marL="169863"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extLst>
                  <a:ext uri="{0D108BD9-81ED-4DB2-BD59-A6C34878D82A}">
                    <a16:rowId xmlns="" xmlns:a16="http://schemas.microsoft.com/office/drawing/2014/main" val="4025966801"/>
                  </a:ext>
                </a:extLst>
              </a:tr>
              <a:tr h="3056767">
                <a:tc>
                  <a:txBody>
                    <a:bodyPr/>
                    <a:lstStyle/>
                    <a:p>
                      <a:endParaRPr lang="en-US" dirty="0"/>
                    </a:p>
                  </a:txBody>
                  <a:tcPr>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extLst>
                  <a:ext uri="{0D108BD9-81ED-4DB2-BD59-A6C34878D82A}">
                    <a16:rowId xmlns="" xmlns:a16="http://schemas.microsoft.com/office/drawing/2014/main" val="3414049695"/>
                  </a:ext>
                </a:extLst>
              </a:tr>
            </a:tbl>
          </a:graphicData>
        </a:graphic>
      </p:graphicFrame>
      <p:sp>
        <p:nvSpPr>
          <p:cNvPr id="18" name="TextBox 17">
            <a:extLst>
              <a:ext uri="{FF2B5EF4-FFF2-40B4-BE49-F238E27FC236}">
                <a16:creationId xmlns="" xmlns:a16="http://schemas.microsoft.com/office/drawing/2014/main" id="{B1990A39-8F7E-41F0-AD20-5D2D034DA5CD}"/>
              </a:ext>
            </a:extLst>
          </p:cNvPr>
          <p:cNvSpPr txBox="1"/>
          <p:nvPr/>
        </p:nvSpPr>
        <p:spPr>
          <a:xfrm>
            <a:off x="3688958" y="72008"/>
            <a:ext cx="4810942" cy="646331"/>
          </a:xfrm>
          <a:prstGeom prst="rect">
            <a:avLst/>
          </a:prstGeom>
          <a:noFill/>
        </p:spPr>
        <p:txBody>
          <a:bodyPr wrap="square" rtlCol="0">
            <a:spAutoFit/>
          </a:bodyPr>
          <a:lstStyle/>
          <a:p>
            <a:pPr lvl="1" algn="ctr"/>
            <a:r>
              <a:rPr lang="en-US" b="1" dirty="0">
                <a:solidFill>
                  <a:schemeClr val="bg1"/>
                </a:solidFill>
                <a:latin typeface="Arial" panose="020B0604020202020204" pitchFamily="34" charset="0"/>
                <a:cs typeface="Arial" panose="020B0604020202020204" pitchFamily="34" charset="0"/>
              </a:rPr>
              <a:t>2015-20 Performance Trends &amp;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2024 Targets</a:t>
            </a:r>
          </a:p>
        </p:txBody>
      </p:sp>
      <p:pic>
        <p:nvPicPr>
          <p:cNvPr id="3" name="Picture 2">
            <a:extLst>
              <a:ext uri="{FF2B5EF4-FFF2-40B4-BE49-F238E27FC236}">
                <a16:creationId xmlns="" xmlns:a16="http://schemas.microsoft.com/office/drawing/2014/main" id="{D9474432-C0A8-49D4-A45B-CD95D1597313}"/>
              </a:ext>
            </a:extLst>
          </p:cNvPr>
          <p:cNvPicPr>
            <a:picLocks noChangeAspect="1"/>
          </p:cNvPicPr>
          <p:nvPr/>
        </p:nvPicPr>
        <p:blipFill>
          <a:blip r:embed="rId3"/>
          <a:stretch>
            <a:fillRect/>
          </a:stretch>
        </p:blipFill>
        <p:spPr>
          <a:xfrm>
            <a:off x="1076657" y="802046"/>
            <a:ext cx="4096234" cy="2929848"/>
          </a:xfrm>
          <a:prstGeom prst="rect">
            <a:avLst/>
          </a:prstGeom>
        </p:spPr>
      </p:pic>
      <p:pic>
        <p:nvPicPr>
          <p:cNvPr id="5" name="Picture 4">
            <a:extLst>
              <a:ext uri="{FF2B5EF4-FFF2-40B4-BE49-F238E27FC236}">
                <a16:creationId xmlns="" xmlns:a16="http://schemas.microsoft.com/office/drawing/2014/main" id="{54415B09-0ED3-4A30-A7F2-89927C312379}"/>
              </a:ext>
            </a:extLst>
          </p:cNvPr>
          <p:cNvPicPr>
            <a:picLocks noChangeAspect="1"/>
          </p:cNvPicPr>
          <p:nvPr/>
        </p:nvPicPr>
        <p:blipFill>
          <a:blip r:embed="rId4"/>
          <a:stretch>
            <a:fillRect/>
          </a:stretch>
        </p:blipFill>
        <p:spPr>
          <a:xfrm>
            <a:off x="7019107" y="805352"/>
            <a:ext cx="4096234" cy="2926542"/>
          </a:xfrm>
          <a:prstGeom prst="rect">
            <a:avLst/>
          </a:prstGeom>
        </p:spPr>
      </p:pic>
      <p:pic>
        <p:nvPicPr>
          <p:cNvPr id="21" name="Picture 20">
            <a:extLst>
              <a:ext uri="{FF2B5EF4-FFF2-40B4-BE49-F238E27FC236}">
                <a16:creationId xmlns="" xmlns:a16="http://schemas.microsoft.com/office/drawing/2014/main" id="{5E76C75E-1AB5-4F41-A557-B3AFF968FDD8}"/>
              </a:ext>
            </a:extLst>
          </p:cNvPr>
          <p:cNvPicPr>
            <a:picLocks noChangeAspect="1"/>
          </p:cNvPicPr>
          <p:nvPr/>
        </p:nvPicPr>
        <p:blipFill>
          <a:blip r:embed="rId5"/>
          <a:stretch>
            <a:fillRect/>
          </a:stretch>
        </p:blipFill>
        <p:spPr>
          <a:xfrm>
            <a:off x="7019107" y="3872704"/>
            <a:ext cx="4111351" cy="2941425"/>
          </a:xfrm>
          <a:prstGeom prst="rect">
            <a:avLst/>
          </a:prstGeom>
        </p:spPr>
      </p:pic>
      <p:pic>
        <p:nvPicPr>
          <p:cNvPr id="22" name="Picture 21">
            <a:extLst>
              <a:ext uri="{FF2B5EF4-FFF2-40B4-BE49-F238E27FC236}">
                <a16:creationId xmlns="" xmlns:a16="http://schemas.microsoft.com/office/drawing/2014/main" id="{E1D3CA55-9211-4817-A643-0E17E73DDC60}"/>
              </a:ext>
            </a:extLst>
          </p:cNvPr>
          <p:cNvPicPr>
            <a:picLocks noChangeAspect="1"/>
          </p:cNvPicPr>
          <p:nvPr/>
        </p:nvPicPr>
        <p:blipFill>
          <a:blip r:embed="rId6"/>
          <a:stretch>
            <a:fillRect/>
          </a:stretch>
        </p:blipFill>
        <p:spPr>
          <a:xfrm>
            <a:off x="1076657" y="3872704"/>
            <a:ext cx="4096234" cy="2929848"/>
          </a:xfrm>
          <a:prstGeom prst="rect">
            <a:avLst/>
          </a:prstGeom>
        </p:spPr>
      </p:pic>
      <p:sp>
        <p:nvSpPr>
          <p:cNvPr id="11" name="TextBox 10">
            <a:extLst>
              <a:ext uri="{FF2B5EF4-FFF2-40B4-BE49-F238E27FC236}">
                <a16:creationId xmlns="" xmlns:a16="http://schemas.microsoft.com/office/drawing/2014/main" id="{62C8B8CC-5141-4BA9-887A-AC43383D48B5}"/>
              </a:ext>
            </a:extLst>
          </p:cNvPr>
          <p:cNvSpPr txBox="1"/>
          <p:nvPr/>
        </p:nvSpPr>
        <p:spPr>
          <a:xfrm>
            <a:off x="11127921" y="6599472"/>
            <a:ext cx="1064079" cy="246221"/>
          </a:xfrm>
          <a:prstGeom prst="rect">
            <a:avLst/>
          </a:prstGeom>
          <a:noFill/>
        </p:spPr>
        <p:txBody>
          <a:bodyPr wrap="square" rtlCol="0">
            <a:spAutoFit/>
          </a:bodyPr>
          <a:lstStyle/>
          <a:p>
            <a:pPr algn="r"/>
            <a:r>
              <a:rPr lang="en-US" sz="1000" dirty="0"/>
              <a:t> 6.9.2021</a:t>
            </a:r>
          </a:p>
        </p:txBody>
      </p:sp>
    </p:spTree>
    <p:extLst>
      <p:ext uri="{BB962C8B-B14F-4D97-AF65-F5344CB8AC3E}">
        <p14:creationId xmlns:p14="http://schemas.microsoft.com/office/powerpoint/2010/main" val="685517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71A89B41-F846-477F-8B72-8AFF50987843}"/>
              </a:ext>
            </a:extLst>
          </p:cNvPr>
          <p:cNvSpPr txBox="1"/>
          <p:nvPr/>
        </p:nvSpPr>
        <p:spPr>
          <a:xfrm>
            <a:off x="3688958" y="72008"/>
            <a:ext cx="4810942" cy="646331"/>
          </a:xfrm>
          <a:prstGeom prst="rect">
            <a:avLst/>
          </a:prstGeom>
          <a:noFill/>
        </p:spPr>
        <p:txBody>
          <a:bodyPr wrap="square" rtlCol="0">
            <a:spAutoFit/>
          </a:bodyPr>
          <a:lstStyle/>
          <a:p>
            <a:pPr lvl="1" algn="ctr"/>
            <a:r>
              <a:rPr lang="en-US" b="1" dirty="0">
                <a:solidFill>
                  <a:schemeClr val="bg1"/>
                </a:solidFill>
                <a:latin typeface="Arial" panose="020B0604020202020204" pitchFamily="34" charset="0"/>
                <a:cs typeface="Arial" panose="020B0604020202020204" pitchFamily="34" charset="0"/>
              </a:rPr>
              <a:t>2015-20 Performance Trends &amp;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2024 Targets</a:t>
            </a:r>
          </a:p>
        </p:txBody>
      </p:sp>
      <p:graphicFrame>
        <p:nvGraphicFramePr>
          <p:cNvPr id="9" name="Table 8">
            <a:extLst>
              <a:ext uri="{FF2B5EF4-FFF2-40B4-BE49-F238E27FC236}">
                <a16:creationId xmlns="" xmlns:a16="http://schemas.microsoft.com/office/drawing/2014/main" id="{CEA64357-37E4-4E0A-B830-D395E5CD314B}"/>
              </a:ext>
            </a:extLst>
          </p:cNvPr>
          <p:cNvGraphicFramePr>
            <a:graphicFrameLocks noGrp="1"/>
          </p:cNvGraphicFramePr>
          <p:nvPr>
            <p:extLst>
              <p:ext uri="{D42A27DB-BD31-4B8C-83A1-F6EECF244321}">
                <p14:modId xmlns:p14="http://schemas.microsoft.com/office/powerpoint/2010/main" val="272297754"/>
              </p:ext>
            </p:extLst>
          </p:nvPr>
        </p:nvGraphicFramePr>
        <p:xfrm>
          <a:off x="2957" y="744466"/>
          <a:ext cx="12182944" cy="6113534"/>
        </p:xfrm>
        <a:graphic>
          <a:graphicData uri="http://schemas.openxmlformats.org/drawingml/2006/table">
            <a:tbl>
              <a:tblPr firstRow="1" bandRow="1">
                <a:tableStyleId>{5C22544A-7EE6-4342-B048-85BDC9FD1C3A}</a:tableStyleId>
              </a:tblPr>
              <a:tblGrid>
                <a:gridCol w="6091472">
                  <a:extLst>
                    <a:ext uri="{9D8B030D-6E8A-4147-A177-3AD203B41FA5}">
                      <a16:colId xmlns="" xmlns:a16="http://schemas.microsoft.com/office/drawing/2014/main" val="1444650853"/>
                    </a:ext>
                  </a:extLst>
                </a:gridCol>
                <a:gridCol w="6091472">
                  <a:extLst>
                    <a:ext uri="{9D8B030D-6E8A-4147-A177-3AD203B41FA5}">
                      <a16:colId xmlns="" xmlns:a16="http://schemas.microsoft.com/office/drawing/2014/main" val="2562620018"/>
                    </a:ext>
                  </a:extLst>
                </a:gridCol>
              </a:tblGrid>
              <a:tr h="3056767">
                <a:tc>
                  <a:txBody>
                    <a:bodyPr/>
                    <a:lstStyle/>
                    <a:p>
                      <a:pPr marL="169863" marR="0" lvl="0" indent="0" algn="l" defTabSz="914400" rtl="0" eaLnBrk="1" fontAlgn="auto" latinLnBrk="0" hangingPunct="1">
                        <a:lnSpc>
                          <a:spcPct val="100000"/>
                        </a:lnSpc>
                        <a:spcBef>
                          <a:spcPts val="0"/>
                        </a:spcBef>
                        <a:spcAft>
                          <a:spcPts val="1200"/>
                        </a:spcAft>
                        <a:buClrTx/>
                        <a:buSzTx/>
                        <a:buFontTx/>
                        <a:buNone/>
                        <a:tabLst/>
                        <a:defRPr/>
                      </a:pPr>
                      <a:r>
                        <a:rPr lang="en-US" b="1" dirty="0">
                          <a:solidFill>
                            <a:schemeClr val="tx1"/>
                          </a:solidFill>
                          <a:latin typeface="Arial Nova" panose="020B0504020202020204" pitchFamily="34" charset="0"/>
                        </a:rPr>
                        <a:t>K-3 DIBELS</a:t>
                      </a:r>
                    </a:p>
                    <a:p>
                      <a:pPr marL="169863"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Nova" panose="020B0504020202020204" pitchFamily="34" charset="0"/>
                        </a:rPr>
                        <a:t>Year-end 2020-21, we will establish a baseline and set an improvement target for “K-3: % achieving year-end grade-level benchmark (DIBELS)”</a:t>
                      </a:r>
                    </a:p>
                  </a:txBody>
                  <a:tcPr marL="182880" marR="182880" marT="274320" marB="27432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tc>
                  <a:txBody>
                    <a:bodyPr/>
                    <a:lstStyle/>
                    <a:p>
                      <a:pPr marL="169863" marR="0" lvl="0" indent="0" algn="l" defTabSz="914400" rtl="0" eaLnBrk="1" fontAlgn="auto" latinLnBrk="0" hangingPunct="1">
                        <a:lnSpc>
                          <a:spcPct val="100000"/>
                        </a:lnSpc>
                        <a:spcBef>
                          <a:spcPts val="0"/>
                        </a:spcBef>
                        <a:spcAft>
                          <a:spcPts val="1200"/>
                        </a:spcAft>
                        <a:buClrTx/>
                        <a:buSzTx/>
                        <a:buFontTx/>
                        <a:buNone/>
                        <a:tabLst/>
                        <a:defRPr/>
                      </a:pPr>
                      <a:r>
                        <a:rPr lang="en-US" sz="1800" b="1" kern="1200" dirty="0">
                          <a:solidFill>
                            <a:schemeClr val="tx1"/>
                          </a:solidFill>
                          <a:latin typeface="Arial Nova" panose="020B0504020202020204" pitchFamily="34" charset="0"/>
                          <a:ea typeface="+mn-ea"/>
                          <a:cs typeface="+mn-cs"/>
                        </a:rPr>
                        <a:t>Gr. 4-8 Oral Reading Fluency</a:t>
                      </a:r>
                    </a:p>
                    <a:p>
                      <a:pPr marL="169863"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solidFill>
                          <a:latin typeface="Arial Nova" panose="020B0504020202020204" pitchFamily="34" charset="0"/>
                          <a:ea typeface="+mn-ea"/>
                          <a:cs typeface="+mn-cs"/>
                        </a:rPr>
                        <a:t>Year-end 2020-21, we will establish a baseline and set an improvement target for “Gr. 4-8: % achieving year-end grade-level benchmark (ORF)”</a:t>
                      </a:r>
                    </a:p>
                  </a:txBody>
                  <a:tcPr marL="182880" marR="182880" marT="274320" marB="27432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extLst>
                  <a:ext uri="{0D108BD9-81ED-4DB2-BD59-A6C34878D82A}">
                    <a16:rowId xmlns="" xmlns:a16="http://schemas.microsoft.com/office/drawing/2014/main" val="4025966801"/>
                  </a:ext>
                </a:extLst>
              </a:tr>
              <a:tr h="3056767">
                <a:tc>
                  <a:txBody>
                    <a:bodyPr/>
                    <a:lstStyle/>
                    <a:p>
                      <a:pPr marL="169863" marR="0" lvl="0" indent="0" algn="l" defTabSz="914400" rtl="0" eaLnBrk="1" fontAlgn="auto" latinLnBrk="0" hangingPunct="1">
                        <a:lnSpc>
                          <a:spcPct val="100000"/>
                        </a:lnSpc>
                        <a:spcBef>
                          <a:spcPts val="0"/>
                        </a:spcBef>
                        <a:spcAft>
                          <a:spcPts val="1200"/>
                        </a:spcAft>
                        <a:buClrTx/>
                        <a:buSzTx/>
                        <a:buFontTx/>
                        <a:buNone/>
                        <a:tabLst/>
                        <a:defRPr/>
                      </a:pPr>
                      <a:r>
                        <a:rPr lang="en-US" sz="1800" b="1" kern="1200" dirty="0">
                          <a:solidFill>
                            <a:schemeClr val="tx1"/>
                          </a:solidFill>
                          <a:latin typeface="Arial Nova" panose="020B0504020202020204" pitchFamily="34" charset="0"/>
                          <a:ea typeface="+mn-ea"/>
                          <a:cs typeface="+mn-cs"/>
                        </a:rPr>
                        <a:t>K-8 STAR ELA</a:t>
                      </a:r>
                    </a:p>
                    <a:p>
                      <a:pPr marL="169863"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Nova" panose="020B0504020202020204" pitchFamily="34" charset="0"/>
                        </a:rPr>
                        <a:t>Year-end 2020-21, we will establish a baseline and set an improvement target for </a:t>
                      </a:r>
                    </a:p>
                    <a:p>
                      <a:pPr marL="455613"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mn-cs"/>
                        </a:rPr>
                        <a:t>K-1: % achieving year-end grade-level benchmark (STAR)</a:t>
                      </a:r>
                    </a:p>
                    <a:p>
                      <a:pPr marL="455613"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mn-cs"/>
                        </a:rPr>
                        <a:t>Gr. 2-6: % achieving year-end grade-level benchmark (STAR)</a:t>
                      </a:r>
                    </a:p>
                    <a:p>
                      <a:pPr marL="455613"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mn-cs"/>
                        </a:rPr>
                        <a:t>Gr. 7-8: % achieving year-end grade-level benchmark (STAR)</a:t>
                      </a:r>
                    </a:p>
                  </a:txBody>
                  <a:tcPr marL="182880" marR="182880" marT="274320" marB="27432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tc>
                  <a:txBody>
                    <a:bodyPr/>
                    <a:lstStyle/>
                    <a:p>
                      <a:pPr marL="169863" marR="0" lvl="0" indent="0" algn="l" defTabSz="914400" rtl="0" eaLnBrk="1" fontAlgn="auto" latinLnBrk="0" hangingPunct="1">
                        <a:lnSpc>
                          <a:spcPct val="100000"/>
                        </a:lnSpc>
                        <a:spcBef>
                          <a:spcPts val="0"/>
                        </a:spcBef>
                        <a:spcAft>
                          <a:spcPts val="1200"/>
                        </a:spcAft>
                        <a:buClrTx/>
                        <a:buSzTx/>
                        <a:buFontTx/>
                        <a:buNone/>
                        <a:tabLst/>
                        <a:defRPr/>
                      </a:pPr>
                      <a:r>
                        <a:rPr lang="en-US" sz="1800" b="1" kern="1200" dirty="0">
                          <a:solidFill>
                            <a:schemeClr val="tx1"/>
                          </a:solidFill>
                          <a:latin typeface="Arial Nova" panose="020B0504020202020204" pitchFamily="34" charset="0"/>
                          <a:ea typeface="+mn-ea"/>
                          <a:cs typeface="+mn-cs"/>
                        </a:rPr>
                        <a:t>K-8 STAR Math</a:t>
                      </a:r>
                    </a:p>
                    <a:p>
                      <a:pPr marL="169863"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rial Nova" panose="020B0504020202020204" pitchFamily="34" charset="0"/>
                        </a:rPr>
                        <a:t>Year-end 2020-21, we will establish a baseline and set an improvement target for</a:t>
                      </a:r>
                    </a:p>
                    <a:p>
                      <a:pPr marL="455613"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mn-cs"/>
                        </a:rPr>
                        <a:t>K-1: % achieving year-end grade-level benchmark (STAR)</a:t>
                      </a:r>
                    </a:p>
                    <a:p>
                      <a:pPr marL="455613"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mn-cs"/>
                        </a:rPr>
                        <a:t>Gr. 2-6: % achieving year-end grade-level benchmark (STAR)</a:t>
                      </a:r>
                    </a:p>
                    <a:p>
                      <a:pPr marL="455613"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600" b="0" kern="1200" dirty="0">
                          <a:solidFill>
                            <a:schemeClr val="tx1"/>
                          </a:solidFill>
                          <a:latin typeface="Arial Nova" panose="020B0504020202020204" pitchFamily="34" charset="0"/>
                          <a:ea typeface="+mn-ea"/>
                          <a:cs typeface="+mn-cs"/>
                        </a:rPr>
                        <a:t>Gr. 7-8: % achieving year-end grade-level benchmark (STAR)</a:t>
                      </a:r>
                    </a:p>
                  </a:txBody>
                  <a:tcPr marL="182880" marR="182880" marT="274320" marB="27432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extLst>
                  <a:ext uri="{0D108BD9-81ED-4DB2-BD59-A6C34878D82A}">
                    <a16:rowId xmlns="" xmlns:a16="http://schemas.microsoft.com/office/drawing/2014/main" val="3414049695"/>
                  </a:ext>
                </a:extLst>
              </a:tr>
            </a:tbl>
          </a:graphicData>
        </a:graphic>
      </p:graphicFrame>
      <p:sp>
        <p:nvSpPr>
          <p:cNvPr id="7" name="TextBox 6">
            <a:extLst>
              <a:ext uri="{FF2B5EF4-FFF2-40B4-BE49-F238E27FC236}">
                <a16:creationId xmlns="" xmlns:a16="http://schemas.microsoft.com/office/drawing/2014/main" id="{C7DC8A39-802E-444D-A996-89BE3B261D43}"/>
              </a:ext>
            </a:extLst>
          </p:cNvPr>
          <p:cNvSpPr txBox="1"/>
          <p:nvPr/>
        </p:nvSpPr>
        <p:spPr>
          <a:xfrm>
            <a:off x="11127921" y="6599472"/>
            <a:ext cx="1064079" cy="246221"/>
          </a:xfrm>
          <a:prstGeom prst="rect">
            <a:avLst/>
          </a:prstGeom>
          <a:noFill/>
        </p:spPr>
        <p:txBody>
          <a:bodyPr wrap="square" rtlCol="0">
            <a:spAutoFit/>
          </a:bodyPr>
          <a:lstStyle/>
          <a:p>
            <a:pPr algn="r"/>
            <a:r>
              <a:rPr lang="en-US" sz="1000" dirty="0"/>
              <a:t> 6.9.2021</a:t>
            </a:r>
          </a:p>
        </p:txBody>
      </p:sp>
    </p:spTree>
    <p:extLst>
      <p:ext uri="{BB962C8B-B14F-4D97-AF65-F5344CB8AC3E}">
        <p14:creationId xmlns:p14="http://schemas.microsoft.com/office/powerpoint/2010/main" val="1801802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71A89B41-F846-477F-8B72-8AFF50987843}"/>
              </a:ext>
            </a:extLst>
          </p:cNvPr>
          <p:cNvSpPr txBox="1"/>
          <p:nvPr/>
        </p:nvSpPr>
        <p:spPr>
          <a:xfrm>
            <a:off x="3688958" y="72008"/>
            <a:ext cx="4810942" cy="646331"/>
          </a:xfrm>
          <a:prstGeom prst="rect">
            <a:avLst/>
          </a:prstGeom>
          <a:noFill/>
        </p:spPr>
        <p:txBody>
          <a:bodyPr wrap="square" rtlCol="0">
            <a:spAutoFit/>
          </a:bodyPr>
          <a:lstStyle/>
          <a:p>
            <a:pPr lvl="1" algn="ctr"/>
            <a:r>
              <a:rPr lang="en-US" b="1" dirty="0">
                <a:solidFill>
                  <a:schemeClr val="bg1"/>
                </a:solidFill>
                <a:latin typeface="Arial" panose="020B0604020202020204" pitchFamily="34" charset="0"/>
                <a:cs typeface="Arial" panose="020B0604020202020204" pitchFamily="34" charset="0"/>
              </a:rPr>
              <a:t>2015-20 Performance Trends &amp;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2024 Targets</a:t>
            </a:r>
          </a:p>
        </p:txBody>
      </p:sp>
      <p:graphicFrame>
        <p:nvGraphicFramePr>
          <p:cNvPr id="9" name="Table 8">
            <a:extLst>
              <a:ext uri="{FF2B5EF4-FFF2-40B4-BE49-F238E27FC236}">
                <a16:creationId xmlns="" xmlns:a16="http://schemas.microsoft.com/office/drawing/2014/main" id="{CEA64357-37E4-4E0A-B830-D395E5CD314B}"/>
              </a:ext>
            </a:extLst>
          </p:cNvPr>
          <p:cNvGraphicFramePr>
            <a:graphicFrameLocks noGrp="1"/>
          </p:cNvGraphicFramePr>
          <p:nvPr>
            <p:extLst>
              <p:ext uri="{D42A27DB-BD31-4B8C-83A1-F6EECF244321}">
                <p14:modId xmlns:p14="http://schemas.microsoft.com/office/powerpoint/2010/main" val="1428060439"/>
              </p:ext>
            </p:extLst>
          </p:nvPr>
        </p:nvGraphicFramePr>
        <p:xfrm>
          <a:off x="9056" y="743799"/>
          <a:ext cx="12182944" cy="5552498"/>
        </p:xfrm>
        <a:graphic>
          <a:graphicData uri="http://schemas.openxmlformats.org/drawingml/2006/table">
            <a:tbl>
              <a:tblPr firstRow="1" bandRow="1">
                <a:tableStyleId>{5C22544A-7EE6-4342-B048-85BDC9FD1C3A}</a:tableStyleId>
              </a:tblPr>
              <a:tblGrid>
                <a:gridCol w="6091472">
                  <a:extLst>
                    <a:ext uri="{9D8B030D-6E8A-4147-A177-3AD203B41FA5}">
                      <a16:colId xmlns="" xmlns:a16="http://schemas.microsoft.com/office/drawing/2014/main" val="1444650853"/>
                    </a:ext>
                  </a:extLst>
                </a:gridCol>
                <a:gridCol w="6091472">
                  <a:extLst>
                    <a:ext uri="{9D8B030D-6E8A-4147-A177-3AD203B41FA5}">
                      <a16:colId xmlns="" xmlns:a16="http://schemas.microsoft.com/office/drawing/2014/main" val="2562620018"/>
                    </a:ext>
                  </a:extLst>
                </a:gridCol>
              </a:tblGrid>
              <a:tr h="3056767">
                <a:tc>
                  <a:txBody>
                    <a:bodyPr/>
                    <a:lstStyle/>
                    <a:p>
                      <a:pPr marL="169863"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873232"/>
                        </a:solidFill>
                      </a:endParaRPr>
                    </a:p>
                  </a:txBody>
                  <a:tcPr marL="365760" marR="365760" marT="274320" marB="27432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tc>
                  <a:txBody>
                    <a:bodyPr/>
                    <a:lstStyle/>
                    <a:p>
                      <a:pPr marL="169863" marR="0" lvl="0" indent="0" algn="l" defTabSz="914400" rtl="0" eaLnBrk="1" fontAlgn="auto" latinLnBrk="0" hangingPunct="1">
                        <a:lnSpc>
                          <a:spcPct val="100000"/>
                        </a:lnSpc>
                        <a:spcBef>
                          <a:spcPts val="0"/>
                        </a:spcBef>
                        <a:spcAft>
                          <a:spcPts val="1200"/>
                        </a:spcAft>
                        <a:buClrTx/>
                        <a:buSzTx/>
                        <a:buFontTx/>
                        <a:buNone/>
                        <a:tabLst/>
                        <a:defRPr/>
                      </a:pPr>
                      <a:r>
                        <a:rPr lang="en-US" sz="2000" b="1" kern="1200" dirty="0">
                          <a:solidFill>
                            <a:schemeClr val="tx1"/>
                          </a:solidFill>
                          <a:latin typeface="Arial Nova" panose="020B0504020202020204" pitchFamily="34" charset="0"/>
                          <a:ea typeface="+mn-ea"/>
                          <a:cs typeface="+mn-cs"/>
                        </a:rPr>
                        <a:t>Gr. 9 cohort on track to graduate</a:t>
                      </a:r>
                    </a:p>
                    <a:p>
                      <a:pPr marL="169863"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Arial Nova" panose="020B0504020202020204" pitchFamily="34" charset="0"/>
                          <a:ea typeface="+mn-ea"/>
                          <a:cs typeface="+mn-cs"/>
                        </a:rPr>
                        <a:t>Year-end 2020-21, we will establish a baseline and set an improvement target for “% Gr. 9 cohort on track to graduate year-end)”</a:t>
                      </a:r>
                    </a:p>
                  </a:txBody>
                  <a:tcPr marL="274320" marR="274320" marT="182880" marB="18288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extLst>
                  <a:ext uri="{0D108BD9-81ED-4DB2-BD59-A6C34878D82A}">
                    <a16:rowId xmlns="" xmlns:a16="http://schemas.microsoft.com/office/drawing/2014/main" val="4025966801"/>
                  </a:ext>
                </a:extLst>
              </a:tr>
              <a:tr h="2495731">
                <a:tc gridSpan="2">
                  <a:txBody>
                    <a:bodyPr/>
                    <a:lstStyle/>
                    <a:p>
                      <a:r>
                        <a:rPr lang="en-US" sz="1800" b="0" dirty="0">
                          <a:solidFill>
                            <a:schemeClr val="tx1"/>
                          </a:solidFill>
                          <a:latin typeface="Arial Nova" panose="020B0504020202020204" pitchFamily="34" charset="0"/>
                        </a:rPr>
                        <a:t>The Strategic Planning Team will consider adding additional strategic metrics in the future. For example:</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800" b="0" dirty="0">
                          <a:solidFill>
                            <a:schemeClr val="tx1"/>
                          </a:solidFill>
                          <a:latin typeface="Arial Nova" panose="020B0504020202020204" pitchFamily="34" charset="0"/>
                        </a:rPr>
                        <a:t>Discipline referral data</a:t>
                      </a:r>
                    </a:p>
                    <a:p>
                      <a:pPr marL="285750" indent="-285750">
                        <a:spcBef>
                          <a:spcPts val="600"/>
                        </a:spcBef>
                        <a:buFont typeface="Arial" panose="020B0604020202020204" pitchFamily="34" charset="0"/>
                        <a:buChar char="•"/>
                      </a:pPr>
                      <a:r>
                        <a:rPr lang="en-US" sz="1800" b="0" dirty="0">
                          <a:solidFill>
                            <a:schemeClr val="tx1"/>
                          </a:solidFill>
                          <a:latin typeface="Arial Nova" panose="020B0504020202020204" pitchFamily="34" charset="0"/>
                        </a:rPr>
                        <a:t>Equitable access to rigorous courses and enrichment opportunities</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800" b="0" dirty="0">
                          <a:solidFill>
                            <a:schemeClr val="tx1"/>
                          </a:solidFill>
                          <a:latin typeface="Arial Nova" panose="020B0504020202020204" pitchFamily="34" charset="0"/>
                        </a:rPr>
                        <a:t>Climate survey data</a:t>
                      </a:r>
                      <a:endParaRPr lang="en-US" b="1" dirty="0">
                        <a:solidFill>
                          <a:srgbClr val="873232"/>
                        </a:solidFill>
                      </a:endParaRPr>
                    </a:p>
                  </a:txBody>
                  <a:tcPr marL="365760" marR="365760" marT="365760" marB="36576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tc hMerge="1">
                  <a:txBody>
                    <a:bodyPr/>
                    <a:lstStyle/>
                    <a:p>
                      <a:r>
                        <a:rPr lang="en-US" sz="1800" b="0" dirty="0">
                          <a:solidFill>
                            <a:schemeClr val="tx1"/>
                          </a:solidFill>
                          <a:latin typeface="Arial Nova" panose="020B0504020202020204" pitchFamily="34" charset="0"/>
                        </a:rPr>
                        <a:t>The Strategic Planning Team will consider adding additional strategic metrics. For example:</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800" b="0" dirty="0">
                          <a:solidFill>
                            <a:schemeClr val="tx1"/>
                          </a:solidFill>
                          <a:latin typeface="Arial Nova" panose="020B0504020202020204" pitchFamily="34" charset="0"/>
                        </a:rPr>
                        <a:t>Discipline referral data</a:t>
                      </a:r>
                    </a:p>
                    <a:p>
                      <a:pPr marL="285750" indent="-285750">
                        <a:spcBef>
                          <a:spcPts val="600"/>
                        </a:spcBef>
                        <a:buFont typeface="Arial" panose="020B0604020202020204" pitchFamily="34" charset="0"/>
                        <a:buChar char="•"/>
                      </a:pPr>
                      <a:r>
                        <a:rPr lang="en-US" sz="1800" b="0" dirty="0">
                          <a:solidFill>
                            <a:schemeClr val="tx1"/>
                          </a:solidFill>
                          <a:latin typeface="Arial Nova" panose="020B0504020202020204" pitchFamily="34" charset="0"/>
                        </a:rPr>
                        <a:t>Equitable access to rigorous courses and enrichment opportunities</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1800" b="0" dirty="0">
                          <a:solidFill>
                            <a:schemeClr val="tx1"/>
                          </a:solidFill>
                          <a:latin typeface="Arial Nova" panose="020B0504020202020204" pitchFamily="34" charset="0"/>
                        </a:rPr>
                        <a:t>Climate survey data</a:t>
                      </a:r>
                      <a:endParaRPr lang="en-US" b="1" dirty="0">
                        <a:solidFill>
                          <a:srgbClr val="873232"/>
                        </a:solidFill>
                      </a:endParaRPr>
                    </a:p>
                  </a:txBody>
                  <a:tcPr marL="365760" marR="365760" marT="274320" marB="27432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extLst>
                  <a:ext uri="{0D108BD9-81ED-4DB2-BD59-A6C34878D82A}">
                    <a16:rowId xmlns="" xmlns:a16="http://schemas.microsoft.com/office/drawing/2014/main" val="999144514"/>
                  </a:ext>
                </a:extLst>
              </a:tr>
            </a:tbl>
          </a:graphicData>
        </a:graphic>
      </p:graphicFrame>
      <p:sp>
        <p:nvSpPr>
          <p:cNvPr id="6" name="TextBox 5">
            <a:extLst>
              <a:ext uri="{FF2B5EF4-FFF2-40B4-BE49-F238E27FC236}">
                <a16:creationId xmlns="" xmlns:a16="http://schemas.microsoft.com/office/drawing/2014/main" id="{E7411689-16CC-4289-8113-FF6184EA4482}"/>
              </a:ext>
            </a:extLst>
          </p:cNvPr>
          <p:cNvSpPr txBox="1"/>
          <p:nvPr/>
        </p:nvSpPr>
        <p:spPr>
          <a:xfrm>
            <a:off x="11127921" y="6054187"/>
            <a:ext cx="1064079" cy="246221"/>
          </a:xfrm>
          <a:prstGeom prst="rect">
            <a:avLst/>
          </a:prstGeom>
          <a:noFill/>
        </p:spPr>
        <p:txBody>
          <a:bodyPr wrap="square" rtlCol="0">
            <a:spAutoFit/>
          </a:bodyPr>
          <a:lstStyle/>
          <a:p>
            <a:pPr algn="r"/>
            <a:r>
              <a:rPr lang="en-US" sz="1000" dirty="0"/>
              <a:t> 6.9.2021</a:t>
            </a:r>
          </a:p>
        </p:txBody>
      </p:sp>
      <p:pic>
        <p:nvPicPr>
          <p:cNvPr id="12" name="Picture 11">
            <a:extLst>
              <a:ext uri="{FF2B5EF4-FFF2-40B4-BE49-F238E27FC236}">
                <a16:creationId xmlns="" xmlns:a16="http://schemas.microsoft.com/office/drawing/2014/main" id="{BF31FF30-0712-40F8-97DA-09B9B712B9F2}"/>
              </a:ext>
            </a:extLst>
          </p:cNvPr>
          <p:cNvPicPr>
            <a:picLocks noChangeAspect="1"/>
          </p:cNvPicPr>
          <p:nvPr/>
        </p:nvPicPr>
        <p:blipFill>
          <a:blip r:embed="rId3"/>
          <a:stretch>
            <a:fillRect/>
          </a:stretch>
        </p:blipFill>
        <p:spPr>
          <a:xfrm>
            <a:off x="1064080" y="801158"/>
            <a:ext cx="4096234" cy="2925220"/>
          </a:xfrm>
          <a:prstGeom prst="rect">
            <a:avLst/>
          </a:prstGeom>
        </p:spPr>
      </p:pic>
    </p:spTree>
    <p:extLst>
      <p:ext uri="{BB962C8B-B14F-4D97-AF65-F5344CB8AC3E}">
        <p14:creationId xmlns:p14="http://schemas.microsoft.com/office/powerpoint/2010/main" val="3974807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 xmlns:a16="http://schemas.microsoft.com/office/drawing/2014/main" id="{B4AF9C53-903B-4E0B-A1B4-28C01AA0358A}"/>
              </a:ext>
            </a:extLst>
          </p:cNvPr>
          <p:cNvGraphicFramePr>
            <a:graphicFrameLocks noGrp="1"/>
          </p:cNvGraphicFramePr>
          <p:nvPr>
            <p:extLst>
              <p:ext uri="{D42A27DB-BD31-4B8C-83A1-F6EECF244321}">
                <p14:modId xmlns:p14="http://schemas.microsoft.com/office/powerpoint/2010/main" val="1189049614"/>
              </p:ext>
            </p:extLst>
          </p:nvPr>
        </p:nvGraphicFramePr>
        <p:xfrm>
          <a:off x="2957" y="744466"/>
          <a:ext cx="12182944" cy="6113534"/>
        </p:xfrm>
        <a:graphic>
          <a:graphicData uri="http://schemas.openxmlformats.org/drawingml/2006/table">
            <a:tbl>
              <a:tblPr firstRow="1" bandRow="1">
                <a:tableStyleId>{5C22544A-7EE6-4342-B048-85BDC9FD1C3A}</a:tableStyleId>
              </a:tblPr>
              <a:tblGrid>
                <a:gridCol w="12182944">
                  <a:extLst>
                    <a:ext uri="{9D8B030D-6E8A-4147-A177-3AD203B41FA5}">
                      <a16:colId xmlns="" xmlns:a16="http://schemas.microsoft.com/office/drawing/2014/main" val="1444650853"/>
                    </a:ext>
                  </a:extLst>
                </a:gridCol>
              </a:tblGrid>
              <a:tr h="6113534">
                <a:tc>
                  <a:txBody>
                    <a:bodyPr/>
                    <a:lstStyle/>
                    <a:p>
                      <a:endParaRPr lang="en-US" dirty="0">
                        <a:solidFill>
                          <a:srgbClr val="1C449C"/>
                        </a:solidFill>
                      </a:endParaRPr>
                    </a:p>
                  </a:txBody>
                  <a:tcPr marL="365760" marR="365760" marT="274320" marB="274320">
                    <a:lnL w="12700" cap="flat" cmpd="sng" algn="ctr">
                      <a:solidFill>
                        <a:srgbClr val="024D96"/>
                      </a:solidFill>
                      <a:prstDash val="solid"/>
                      <a:round/>
                      <a:headEnd type="none" w="med" len="med"/>
                      <a:tailEnd type="none" w="med" len="med"/>
                    </a:lnL>
                    <a:lnR w="12700" cap="flat" cmpd="sng" algn="ctr">
                      <a:solidFill>
                        <a:srgbClr val="024D96"/>
                      </a:solidFill>
                      <a:prstDash val="solid"/>
                      <a:round/>
                      <a:headEnd type="none" w="med" len="med"/>
                      <a:tailEnd type="none" w="med" len="med"/>
                    </a:lnR>
                    <a:lnT w="12700" cap="flat" cmpd="sng" algn="ctr">
                      <a:solidFill>
                        <a:srgbClr val="024D96"/>
                      </a:solidFill>
                      <a:prstDash val="solid"/>
                      <a:round/>
                      <a:headEnd type="none" w="med" len="med"/>
                      <a:tailEnd type="none" w="med" len="med"/>
                    </a:lnT>
                    <a:lnB w="12700" cap="flat" cmpd="sng" algn="ctr">
                      <a:solidFill>
                        <a:srgbClr val="024D96"/>
                      </a:solidFill>
                      <a:prstDash val="solid"/>
                      <a:round/>
                      <a:headEnd type="none" w="med" len="med"/>
                      <a:tailEnd type="none" w="med" len="med"/>
                    </a:lnB>
                    <a:solidFill>
                      <a:schemeClr val="bg1"/>
                    </a:solidFill>
                  </a:tcPr>
                </a:tc>
                <a:extLst>
                  <a:ext uri="{0D108BD9-81ED-4DB2-BD59-A6C34878D82A}">
                    <a16:rowId xmlns="" xmlns:a16="http://schemas.microsoft.com/office/drawing/2014/main" val="4025966801"/>
                  </a:ext>
                </a:extLst>
              </a:tr>
            </a:tbl>
          </a:graphicData>
        </a:graphic>
      </p:graphicFrame>
      <p:sp>
        <p:nvSpPr>
          <p:cNvPr id="6" name="TextBox 5">
            <a:extLst>
              <a:ext uri="{FF2B5EF4-FFF2-40B4-BE49-F238E27FC236}">
                <a16:creationId xmlns="" xmlns:a16="http://schemas.microsoft.com/office/drawing/2014/main" id="{E081D37C-C6CC-44A2-B9F1-F29C95186B28}"/>
              </a:ext>
            </a:extLst>
          </p:cNvPr>
          <p:cNvSpPr txBox="1"/>
          <p:nvPr/>
        </p:nvSpPr>
        <p:spPr>
          <a:xfrm>
            <a:off x="3944859" y="72254"/>
            <a:ext cx="4299140" cy="646331"/>
          </a:xfrm>
          <a:prstGeom prst="rect">
            <a:avLst/>
          </a:prstGeom>
          <a:noFill/>
        </p:spPr>
        <p:txBody>
          <a:bodyPr wrap="square" rtlCol="0">
            <a:spAutoFit/>
          </a:bodyPr>
          <a:lstStyle/>
          <a:p>
            <a:pPr lvl="1" algn="ctr"/>
            <a:r>
              <a:rPr lang="en-US" b="1" dirty="0">
                <a:solidFill>
                  <a:schemeClr val="bg1"/>
                </a:solidFill>
                <a:latin typeface="Arial" panose="020B0604020202020204" pitchFamily="34" charset="0"/>
                <a:cs typeface="Arial" panose="020B0604020202020204" pitchFamily="34" charset="0"/>
              </a:rPr>
              <a:t>2015-20 Performance Trends:</a:t>
            </a:r>
          </a:p>
          <a:p>
            <a:pPr lvl="1" algn="ctr"/>
            <a:r>
              <a:rPr lang="en-US" b="1" dirty="0">
                <a:solidFill>
                  <a:schemeClr val="bg1"/>
                </a:solidFill>
                <a:latin typeface="Arial" panose="020B0604020202020204" pitchFamily="34" charset="0"/>
                <a:cs typeface="Arial" panose="020B0604020202020204" pitchFamily="34" charset="0"/>
              </a:rPr>
              <a:t>NYS Gr. 3-8 Assessments</a:t>
            </a:r>
          </a:p>
        </p:txBody>
      </p:sp>
      <p:sp>
        <p:nvSpPr>
          <p:cNvPr id="9" name="Rectangle 8">
            <a:extLst>
              <a:ext uri="{FF2B5EF4-FFF2-40B4-BE49-F238E27FC236}">
                <a16:creationId xmlns="" xmlns:a16="http://schemas.microsoft.com/office/drawing/2014/main" id="{2CA66782-6D54-4F7E-A012-43E1302B864C}"/>
              </a:ext>
            </a:extLst>
          </p:cNvPr>
          <p:cNvSpPr/>
          <p:nvPr/>
        </p:nvSpPr>
        <p:spPr>
          <a:xfrm>
            <a:off x="519193" y="1007390"/>
            <a:ext cx="11058041" cy="1464590"/>
          </a:xfrm>
          <a:prstGeom prst="rect">
            <a:avLst/>
          </a:prstGeom>
          <a:solidFill>
            <a:srgbClr val="024D96">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rPr>
              <a:t>The United States Department of Education has required New York State to administer the Gr. 3-8 ELA &amp; Math assessments in the 2020-21 school year. The results, however, will not be used to determine accountability status or for annual professional performance reviews (APPR). In the future, the district planning team will revisit whether to include Gr. 3-8 assessment results as a strategic performance metric. Below are trends for test refusal and proficiency rates, as well for as mean growth percentile. See appendix for definitions.</a:t>
            </a:r>
          </a:p>
        </p:txBody>
      </p:sp>
      <p:pic>
        <p:nvPicPr>
          <p:cNvPr id="10" name="Picture 9">
            <a:extLst>
              <a:ext uri="{FF2B5EF4-FFF2-40B4-BE49-F238E27FC236}">
                <a16:creationId xmlns="" xmlns:a16="http://schemas.microsoft.com/office/drawing/2014/main" id="{EEB336CD-A7A9-4E85-912A-97562DAB7C6A}"/>
              </a:ext>
            </a:extLst>
          </p:cNvPr>
          <p:cNvPicPr>
            <a:picLocks noChangeAspect="1"/>
          </p:cNvPicPr>
          <p:nvPr/>
        </p:nvPicPr>
        <p:blipFill>
          <a:blip r:embed="rId3"/>
          <a:stretch>
            <a:fillRect/>
          </a:stretch>
        </p:blipFill>
        <p:spPr>
          <a:xfrm>
            <a:off x="2699625" y="2577239"/>
            <a:ext cx="6792749" cy="654494"/>
          </a:xfrm>
          <a:prstGeom prst="rect">
            <a:avLst/>
          </a:prstGeom>
        </p:spPr>
      </p:pic>
      <p:pic>
        <p:nvPicPr>
          <p:cNvPr id="12" name="Picture 11">
            <a:extLst>
              <a:ext uri="{FF2B5EF4-FFF2-40B4-BE49-F238E27FC236}">
                <a16:creationId xmlns="" xmlns:a16="http://schemas.microsoft.com/office/drawing/2014/main" id="{E0CF9BA3-E214-45B8-B4CC-8827CD3BE72E}"/>
              </a:ext>
            </a:extLst>
          </p:cNvPr>
          <p:cNvPicPr>
            <a:picLocks noChangeAspect="1"/>
          </p:cNvPicPr>
          <p:nvPr/>
        </p:nvPicPr>
        <p:blipFill>
          <a:blip r:embed="rId4"/>
          <a:stretch>
            <a:fillRect/>
          </a:stretch>
        </p:blipFill>
        <p:spPr>
          <a:xfrm>
            <a:off x="6272784" y="3493008"/>
            <a:ext cx="5662138" cy="3030441"/>
          </a:xfrm>
          <a:prstGeom prst="rect">
            <a:avLst/>
          </a:prstGeom>
        </p:spPr>
      </p:pic>
      <p:pic>
        <p:nvPicPr>
          <p:cNvPr id="14" name="Picture 13">
            <a:extLst>
              <a:ext uri="{FF2B5EF4-FFF2-40B4-BE49-F238E27FC236}">
                <a16:creationId xmlns="" xmlns:a16="http://schemas.microsoft.com/office/drawing/2014/main" id="{E799F4B9-2707-4148-845A-B92D7D4F1148}"/>
              </a:ext>
            </a:extLst>
          </p:cNvPr>
          <p:cNvPicPr>
            <a:picLocks noChangeAspect="1"/>
          </p:cNvPicPr>
          <p:nvPr/>
        </p:nvPicPr>
        <p:blipFill>
          <a:blip r:embed="rId5"/>
          <a:stretch>
            <a:fillRect/>
          </a:stretch>
        </p:blipFill>
        <p:spPr>
          <a:xfrm>
            <a:off x="293686" y="3497215"/>
            <a:ext cx="5728119" cy="2785463"/>
          </a:xfrm>
          <a:prstGeom prst="rect">
            <a:avLst/>
          </a:prstGeom>
        </p:spPr>
      </p:pic>
      <p:sp>
        <p:nvSpPr>
          <p:cNvPr id="11" name="TextBox 10">
            <a:extLst>
              <a:ext uri="{FF2B5EF4-FFF2-40B4-BE49-F238E27FC236}">
                <a16:creationId xmlns="" xmlns:a16="http://schemas.microsoft.com/office/drawing/2014/main" id="{1ACB7AA5-840A-49F1-A084-C007AC8289EA}"/>
              </a:ext>
            </a:extLst>
          </p:cNvPr>
          <p:cNvSpPr txBox="1"/>
          <p:nvPr/>
        </p:nvSpPr>
        <p:spPr>
          <a:xfrm>
            <a:off x="11127921" y="6599472"/>
            <a:ext cx="1064079" cy="246221"/>
          </a:xfrm>
          <a:prstGeom prst="rect">
            <a:avLst/>
          </a:prstGeom>
          <a:noFill/>
        </p:spPr>
        <p:txBody>
          <a:bodyPr wrap="square" rtlCol="0">
            <a:spAutoFit/>
          </a:bodyPr>
          <a:lstStyle/>
          <a:p>
            <a:pPr algn="r"/>
            <a:r>
              <a:rPr lang="en-US" sz="1000" dirty="0"/>
              <a:t> 6.9.2021</a:t>
            </a:r>
          </a:p>
        </p:txBody>
      </p:sp>
    </p:spTree>
    <p:extLst>
      <p:ext uri="{BB962C8B-B14F-4D97-AF65-F5344CB8AC3E}">
        <p14:creationId xmlns:p14="http://schemas.microsoft.com/office/powerpoint/2010/main" val="1516520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 xmlns:a16="http://schemas.microsoft.com/office/drawing/2014/main" id="{601FFDE4-7573-4235-9558-11AC7E58E514}"/>
              </a:ext>
            </a:extLst>
          </p:cNvPr>
          <p:cNvGraphicFramePr>
            <a:graphicFrameLocks noGrp="1"/>
          </p:cNvGraphicFramePr>
          <p:nvPr>
            <p:extLst>
              <p:ext uri="{D42A27DB-BD31-4B8C-83A1-F6EECF244321}">
                <p14:modId xmlns:p14="http://schemas.microsoft.com/office/powerpoint/2010/main" val="4082663369"/>
              </p:ext>
            </p:extLst>
          </p:nvPr>
        </p:nvGraphicFramePr>
        <p:xfrm>
          <a:off x="14796" y="749798"/>
          <a:ext cx="12162408" cy="5522984"/>
        </p:xfrm>
        <a:graphic>
          <a:graphicData uri="http://schemas.openxmlformats.org/drawingml/2006/table">
            <a:tbl>
              <a:tblPr firstRow="1" bandRow="1">
                <a:tableStyleId>{5C22544A-7EE6-4342-B048-85BDC9FD1C3A}</a:tableStyleId>
              </a:tblPr>
              <a:tblGrid>
                <a:gridCol w="1658556">
                  <a:extLst>
                    <a:ext uri="{9D8B030D-6E8A-4147-A177-3AD203B41FA5}">
                      <a16:colId xmlns="" xmlns:a16="http://schemas.microsoft.com/office/drawing/2014/main" val="3366205807"/>
                    </a:ext>
                  </a:extLst>
                </a:gridCol>
                <a:gridCol w="10503852">
                  <a:extLst>
                    <a:ext uri="{9D8B030D-6E8A-4147-A177-3AD203B41FA5}">
                      <a16:colId xmlns="" xmlns:a16="http://schemas.microsoft.com/office/drawing/2014/main" val="3505009583"/>
                    </a:ext>
                  </a:extLst>
                </a:gridCol>
              </a:tblGrid>
              <a:tr h="600421">
                <a:tc>
                  <a:txBody>
                    <a:bodyPr/>
                    <a:lstStyle/>
                    <a:p>
                      <a:r>
                        <a:rPr lang="en-US" sz="1600" dirty="0">
                          <a:solidFill>
                            <a:schemeClr val="bg1"/>
                          </a:solidFill>
                          <a:latin typeface="Arial" panose="020B0604020202020204" pitchFamily="34" charset="0"/>
                          <a:cs typeface="Arial" panose="020B0604020202020204" pitchFamily="34" charset="0"/>
                        </a:rPr>
                        <a:t>Term or metric</a:t>
                      </a:r>
                    </a:p>
                  </a:txBody>
                  <a:tcPr>
                    <a:lnR w="6350" cap="flat" cmpd="sng" algn="ctr">
                      <a:solidFill>
                        <a:srgbClr val="883232"/>
                      </a:solidFill>
                      <a:prstDash val="solid"/>
                      <a:round/>
                      <a:headEnd type="none" w="med" len="med"/>
                      <a:tailEnd type="none" w="med" len="med"/>
                    </a:lnR>
                    <a:solidFill>
                      <a:srgbClr val="024D96">
                        <a:alpha val="70000"/>
                      </a:srgbClr>
                    </a:solidFill>
                  </a:tcPr>
                </a:tc>
                <a:tc>
                  <a:txBody>
                    <a:bodyPr/>
                    <a:lstStyle/>
                    <a:p>
                      <a:r>
                        <a:rPr lang="en-US" sz="1600" dirty="0">
                          <a:solidFill>
                            <a:schemeClr val="bg1"/>
                          </a:solidFill>
                          <a:latin typeface="Arial" panose="020B0604020202020204" pitchFamily="34" charset="0"/>
                          <a:cs typeface="Arial" panose="020B0604020202020204" pitchFamily="34" charset="0"/>
                        </a:rPr>
                        <a:t>Definition</a:t>
                      </a:r>
                    </a:p>
                  </a:txBody>
                  <a:tcPr>
                    <a:lnL w="6350" cap="flat" cmpd="sng" algn="ctr">
                      <a:solidFill>
                        <a:srgbClr val="883232"/>
                      </a:solidFill>
                      <a:prstDash val="solid"/>
                      <a:round/>
                      <a:headEnd type="none" w="med" len="med"/>
                      <a:tailEnd type="none" w="med" len="med"/>
                    </a:lnL>
                    <a:solidFill>
                      <a:srgbClr val="024D96">
                        <a:alpha val="70000"/>
                      </a:srgbClr>
                    </a:solidFill>
                  </a:tcPr>
                </a:tc>
                <a:extLst>
                  <a:ext uri="{0D108BD9-81ED-4DB2-BD59-A6C34878D82A}">
                    <a16:rowId xmlns="" xmlns:a16="http://schemas.microsoft.com/office/drawing/2014/main" val="273376812"/>
                  </a:ext>
                </a:extLst>
              </a:tr>
              <a:tr h="485565">
                <a:tc>
                  <a:txBody>
                    <a:bodyPr/>
                    <a:lstStyle/>
                    <a:p>
                      <a:r>
                        <a:rPr lang="en-US" sz="1200" b="1" dirty="0">
                          <a:latin typeface="+mn-lt"/>
                        </a:rPr>
                        <a:t>Mission</a:t>
                      </a:r>
                    </a:p>
                  </a:txBody>
                  <a:tcPr>
                    <a:solidFill>
                      <a:srgbClr val="024D96">
                        <a:alpha val="25000"/>
                      </a:srgbClr>
                    </a:solidFill>
                  </a:tcPr>
                </a:tc>
                <a:tc>
                  <a:txBody>
                    <a:bodyPr/>
                    <a:lstStyle/>
                    <a:p>
                      <a:r>
                        <a:rPr lang="en-US" sz="1200" dirty="0">
                          <a:latin typeface="+mn-lt"/>
                        </a:rPr>
                        <a:t>Clearly communicates the primary aim or goal of an organization. Defines the organization’s single-most important reason for being. Answers the question: Why do we exist?</a:t>
                      </a:r>
                    </a:p>
                  </a:txBody>
                  <a:tcPr>
                    <a:solidFill>
                      <a:srgbClr val="024D96">
                        <a:alpha val="25000"/>
                      </a:srgbClr>
                    </a:solidFill>
                  </a:tcPr>
                </a:tc>
                <a:extLst>
                  <a:ext uri="{0D108BD9-81ED-4DB2-BD59-A6C34878D82A}">
                    <a16:rowId xmlns="" xmlns:a16="http://schemas.microsoft.com/office/drawing/2014/main" val="2912492830"/>
                  </a:ext>
                </a:extLst>
              </a:tr>
              <a:tr h="485565">
                <a:tc>
                  <a:txBody>
                    <a:bodyPr/>
                    <a:lstStyle/>
                    <a:p>
                      <a:r>
                        <a:rPr lang="en-US" sz="1200" b="1" dirty="0">
                          <a:latin typeface="+mn-lt"/>
                        </a:rPr>
                        <a:t>Vision</a:t>
                      </a:r>
                    </a:p>
                  </a:txBody>
                  <a:tcPr>
                    <a:solidFill>
                      <a:srgbClr val="024D96">
                        <a:alpha val="10000"/>
                      </a:srgbClr>
                    </a:solidFill>
                  </a:tcPr>
                </a:tc>
                <a:tc>
                  <a:txBody>
                    <a:bodyPr/>
                    <a:lstStyle/>
                    <a:p>
                      <a:r>
                        <a:rPr lang="en-US" sz="1200" dirty="0">
                          <a:latin typeface="+mn-lt"/>
                        </a:rPr>
                        <a:t>Indicates what the organization aspires to become. A vision is inspiring and may be unattainable. It compels the organization’s members and other stakeholders to extraordinary levels of commitment.</a:t>
                      </a:r>
                    </a:p>
                  </a:txBody>
                  <a:tcPr>
                    <a:solidFill>
                      <a:srgbClr val="024D96">
                        <a:alpha val="10000"/>
                      </a:srgbClr>
                    </a:solidFill>
                  </a:tcPr>
                </a:tc>
                <a:extLst>
                  <a:ext uri="{0D108BD9-81ED-4DB2-BD59-A6C34878D82A}">
                    <a16:rowId xmlns="" xmlns:a16="http://schemas.microsoft.com/office/drawing/2014/main" val="72779690"/>
                  </a:ext>
                </a:extLst>
              </a:tr>
              <a:tr h="291339">
                <a:tc>
                  <a:txBody>
                    <a:bodyPr/>
                    <a:lstStyle/>
                    <a:p>
                      <a:r>
                        <a:rPr lang="en-US" sz="1200" b="1" dirty="0">
                          <a:latin typeface="+mn-lt"/>
                        </a:rPr>
                        <a:t>Core beliefs</a:t>
                      </a:r>
                    </a:p>
                  </a:txBody>
                  <a:tcPr>
                    <a:solidFill>
                      <a:srgbClr val="024D96">
                        <a:alpha val="25000"/>
                      </a:srgbClr>
                    </a:solidFill>
                  </a:tcPr>
                </a:tc>
                <a:tc>
                  <a:txBody>
                    <a:bodyPr/>
                    <a:lstStyle/>
                    <a:p>
                      <a:r>
                        <a:rPr lang="en-US" sz="1200" dirty="0">
                          <a:latin typeface="+mn-lt"/>
                        </a:rPr>
                        <a:t>A super set of beliefs that guide daily behavior and decision-making, large and small. They act as a touchstone to achieve the culture you aspire to have.</a:t>
                      </a:r>
                    </a:p>
                  </a:txBody>
                  <a:tcPr>
                    <a:solidFill>
                      <a:srgbClr val="024D96">
                        <a:alpha val="25000"/>
                      </a:srgbClr>
                    </a:solidFill>
                  </a:tcPr>
                </a:tc>
                <a:extLst>
                  <a:ext uri="{0D108BD9-81ED-4DB2-BD59-A6C34878D82A}">
                    <a16:rowId xmlns="" xmlns:a16="http://schemas.microsoft.com/office/drawing/2014/main" val="703814458"/>
                  </a:ext>
                </a:extLst>
              </a:tr>
              <a:tr h="1038043">
                <a:tc>
                  <a:txBody>
                    <a:bodyPr/>
                    <a:lstStyle/>
                    <a:p>
                      <a:r>
                        <a:rPr lang="en-US" sz="1200" b="1" dirty="0">
                          <a:latin typeface="+mn-lt"/>
                        </a:rPr>
                        <a:t>Cohort</a:t>
                      </a:r>
                    </a:p>
                  </a:txBody>
                  <a:tcPr>
                    <a:solidFill>
                      <a:srgbClr val="024D96">
                        <a:alpha val="1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rPr>
                        <a:t>A cohort is defined as the group of students who enroll in the district’s 9th grade in a given year and are present on BEDS day in October of that year. This year for example, we will form the 2021 cohort. After that, students are removed from the accountability cohort if, for example, they transfer to another district or pass away, and students are added to the cohort if they transfer in, even for just one day. The state then measures the performance of the cohort at five different intervals after four, five and six years on a variety of indicators, including graduation rate and dropout rate. For graduation outcome reporting, members of a cohort are in one of five buckets: (a) graduated with a Regents or local diploma, (b) received a non-diploma credential, (c) transferred to GED program, (d) are still enrolled or (e) dropped out.</a:t>
                      </a:r>
                    </a:p>
                  </a:txBody>
                  <a:tcPr>
                    <a:solidFill>
                      <a:srgbClr val="024D96">
                        <a:alpha val="10000"/>
                      </a:srgbClr>
                    </a:solidFill>
                  </a:tcPr>
                </a:tc>
                <a:extLst>
                  <a:ext uri="{0D108BD9-81ED-4DB2-BD59-A6C34878D82A}">
                    <a16:rowId xmlns="" xmlns:a16="http://schemas.microsoft.com/office/drawing/2014/main" val="2881856839"/>
                  </a:ext>
                </a:extLst>
              </a:tr>
              <a:tr h="485565">
                <a:tc>
                  <a:txBody>
                    <a:bodyPr/>
                    <a:lstStyle/>
                    <a:p>
                      <a:r>
                        <a:rPr lang="en-US" sz="1200" b="1" dirty="0">
                          <a:latin typeface="+mn-lt"/>
                        </a:rPr>
                        <a:t>% cohort graduating </a:t>
                      </a:r>
                      <a:br>
                        <a:rPr lang="en-US" sz="1200" b="1" dirty="0">
                          <a:latin typeface="+mn-lt"/>
                        </a:rPr>
                      </a:br>
                      <a:r>
                        <a:rPr lang="en-US" sz="1200" b="1" dirty="0">
                          <a:latin typeface="+mn-lt"/>
                        </a:rPr>
                        <a:t>(4 yrs - 8/31)</a:t>
                      </a:r>
                    </a:p>
                  </a:txBody>
                  <a:tcPr>
                    <a:solidFill>
                      <a:srgbClr val="024D96">
                        <a:alpha val="25000"/>
                      </a:srgbClr>
                    </a:solidFill>
                  </a:tcPr>
                </a:tc>
                <a:tc>
                  <a:txBody>
                    <a:bodyPr/>
                    <a:lstStyle/>
                    <a:p>
                      <a:r>
                        <a:rPr lang="en-US" sz="1200" dirty="0">
                          <a:latin typeface="+mn-lt"/>
                        </a:rPr>
                        <a:t>The numerator is the count of students in the cohort who have graduated with a Regents or local diploma after four years of enrollment by August 31, and the denominator is the cohort count. </a:t>
                      </a:r>
                    </a:p>
                  </a:txBody>
                  <a:tcPr>
                    <a:solidFill>
                      <a:srgbClr val="024D96">
                        <a:alpha val="25000"/>
                      </a:srgbClr>
                    </a:solidFill>
                  </a:tcPr>
                </a:tc>
                <a:extLst>
                  <a:ext uri="{0D108BD9-81ED-4DB2-BD59-A6C34878D82A}">
                    <a16:rowId xmlns="" xmlns:a16="http://schemas.microsoft.com/office/drawing/2014/main" val="2236160027"/>
                  </a:ext>
                </a:extLst>
              </a:tr>
              <a:tr h="4855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n-lt"/>
                        </a:rPr>
                        <a:t>% cohort dropping out </a:t>
                      </a:r>
                      <a:br>
                        <a:rPr lang="en-US" sz="1200" b="1" dirty="0">
                          <a:latin typeface="+mn-lt"/>
                        </a:rPr>
                      </a:br>
                      <a:r>
                        <a:rPr lang="en-US" sz="1200" b="1" dirty="0">
                          <a:latin typeface="+mn-lt"/>
                        </a:rPr>
                        <a:t>(5 yrs - 6/30)</a:t>
                      </a:r>
                    </a:p>
                  </a:txBody>
                  <a:tcPr>
                    <a:solidFill>
                      <a:srgbClr val="024D96">
                        <a:alpha val="10000"/>
                      </a:srgbClr>
                    </a:solidFill>
                  </a:tcPr>
                </a:tc>
                <a:tc>
                  <a:txBody>
                    <a:bodyPr/>
                    <a:lstStyle/>
                    <a:p>
                      <a:r>
                        <a:rPr lang="en-US" sz="1200" dirty="0">
                          <a:latin typeface="+mn-lt"/>
                        </a:rPr>
                        <a:t>The numerator is the count of students who have dropped out of school after five years of enrollment by June 30 and the numerator is the cohort count. </a:t>
                      </a:r>
                    </a:p>
                  </a:txBody>
                  <a:tcPr>
                    <a:solidFill>
                      <a:srgbClr val="024D96">
                        <a:alpha val="10000"/>
                      </a:srgbClr>
                    </a:solidFill>
                  </a:tcPr>
                </a:tc>
                <a:extLst>
                  <a:ext uri="{0D108BD9-81ED-4DB2-BD59-A6C34878D82A}">
                    <a16:rowId xmlns="" xmlns:a16="http://schemas.microsoft.com/office/drawing/2014/main" val="1140346510"/>
                  </a:ext>
                </a:extLst>
              </a:tr>
              <a:tr h="1650921">
                <a:tc>
                  <a:txBody>
                    <a:bodyPr/>
                    <a:lstStyle/>
                    <a:p>
                      <a:r>
                        <a:rPr lang="en-US" sz="1200" b="1" dirty="0">
                          <a:latin typeface="+mn-lt"/>
                        </a:rPr>
                        <a:t>% graduating cohort achieving &gt;=1 rigorous outcome</a:t>
                      </a:r>
                    </a:p>
                  </a:txBody>
                  <a:tcPr>
                    <a:solidFill>
                      <a:srgbClr val="024D96">
                        <a:alpha val="25000"/>
                      </a:srgbClr>
                    </a:solidFill>
                  </a:tcPr>
                </a:tc>
                <a:tc>
                  <a:txBody>
                    <a:bodyPr/>
                    <a:lstStyle/>
                    <a:p>
                      <a:r>
                        <a:rPr lang="en-US" sz="1200" dirty="0">
                          <a:latin typeface="+mn-lt"/>
                        </a:rPr>
                        <a:t>The state’s college, career and civic (CCCR) readiness index weights student’s graduation outcomes. Those outcomes weighted 1.5 and 2.0 in the index are considered rigorous. 1.5 weighted outcomes include: Regents diploma with a Career Development and Occupational Studies (CDOS) Credential; Regents diploma and earned high school credit for an AP or IB course; and Students with disabilities who earned a Skills &amp; Achievement Credential and average of Level 3 on the NYS Alternative Assessment.  2.0 weighted outcomes include: Regents diploma with Advanced Designation; Regents diploma with Seal of Biliteracy; Regents and &gt;= 3 an AP exam or &gt;= 4 on an IB exam; Earned high school credit for a dual enrollment course (college level); Regents or local diploma with Technical Ed endorsement; Passed a nationally certified CTE exam; Regents diploma and P-Tech program; Regents diploma and Smart Scholars; Students with disabilities who earned a Skills &amp; Achievement Credential (SAC) and average of Level 4 on the New York State Alternate Assessments (NYSAA). In the above calculation, the numerator is the count of students in the cohort who have graduated and earned a 1.5 or 2.0 weighted CCCR outcome and the denominator is the cohort count.</a:t>
                      </a:r>
                    </a:p>
                  </a:txBody>
                  <a:tcPr>
                    <a:solidFill>
                      <a:srgbClr val="024D96">
                        <a:alpha val="25000"/>
                      </a:srgbClr>
                    </a:solidFill>
                  </a:tcPr>
                </a:tc>
                <a:extLst>
                  <a:ext uri="{0D108BD9-81ED-4DB2-BD59-A6C34878D82A}">
                    <a16:rowId xmlns="" xmlns:a16="http://schemas.microsoft.com/office/drawing/2014/main" val="1117209285"/>
                  </a:ext>
                </a:extLst>
              </a:tr>
            </a:tbl>
          </a:graphicData>
        </a:graphic>
      </p:graphicFrame>
      <p:sp>
        <p:nvSpPr>
          <p:cNvPr id="7" name="TextBox 6">
            <a:extLst>
              <a:ext uri="{FF2B5EF4-FFF2-40B4-BE49-F238E27FC236}">
                <a16:creationId xmlns="" xmlns:a16="http://schemas.microsoft.com/office/drawing/2014/main" id="{4910266F-2505-4543-BA77-BF02DBE72FC3}"/>
              </a:ext>
            </a:extLst>
          </p:cNvPr>
          <p:cNvSpPr txBox="1"/>
          <p:nvPr/>
        </p:nvSpPr>
        <p:spPr>
          <a:xfrm>
            <a:off x="4234248" y="189668"/>
            <a:ext cx="3723503" cy="338554"/>
          </a:xfrm>
          <a:prstGeom prst="rect">
            <a:avLst/>
          </a:prstGeom>
          <a:noFill/>
        </p:spPr>
        <p:txBody>
          <a:bodyPr wrap="square" rtlCol="0">
            <a:spAutoFit/>
          </a:bodyPr>
          <a:lstStyle/>
          <a:p>
            <a:pPr lvl="1" algn="ctr"/>
            <a:r>
              <a:rPr lang="en-US" sz="1600" b="1" dirty="0">
                <a:solidFill>
                  <a:schemeClr val="bg1"/>
                </a:solidFill>
                <a:latin typeface="Arial" panose="020B0604020202020204" pitchFamily="34" charset="0"/>
                <a:cs typeface="Arial" panose="020B0604020202020204" pitchFamily="34" charset="0"/>
              </a:rPr>
              <a:t>Appendix</a:t>
            </a:r>
          </a:p>
        </p:txBody>
      </p:sp>
      <p:sp>
        <p:nvSpPr>
          <p:cNvPr id="5" name="TextBox 4">
            <a:extLst>
              <a:ext uri="{FF2B5EF4-FFF2-40B4-BE49-F238E27FC236}">
                <a16:creationId xmlns="" xmlns:a16="http://schemas.microsoft.com/office/drawing/2014/main" id="{0C283AC3-F334-4EB7-A31F-7DEE241631D5}"/>
              </a:ext>
            </a:extLst>
          </p:cNvPr>
          <p:cNvSpPr txBox="1"/>
          <p:nvPr/>
        </p:nvSpPr>
        <p:spPr>
          <a:xfrm>
            <a:off x="11127921" y="6098593"/>
            <a:ext cx="1064079" cy="246221"/>
          </a:xfrm>
          <a:prstGeom prst="rect">
            <a:avLst/>
          </a:prstGeom>
          <a:noFill/>
        </p:spPr>
        <p:txBody>
          <a:bodyPr wrap="square" rtlCol="0">
            <a:spAutoFit/>
          </a:bodyPr>
          <a:lstStyle/>
          <a:p>
            <a:pPr algn="r"/>
            <a:r>
              <a:rPr lang="en-US" sz="1000" dirty="0"/>
              <a:t> 6.9.2021</a:t>
            </a:r>
          </a:p>
        </p:txBody>
      </p:sp>
    </p:spTree>
    <p:extLst>
      <p:ext uri="{BB962C8B-B14F-4D97-AF65-F5344CB8AC3E}">
        <p14:creationId xmlns:p14="http://schemas.microsoft.com/office/powerpoint/2010/main" val="3070937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Prism 7-2012">
  <a:themeElements>
    <a:clrScheme name="">
      <a:dk1>
        <a:srgbClr val="000000"/>
      </a:dk1>
      <a:lt1>
        <a:srgbClr val="FFFFFF"/>
      </a:lt1>
      <a:dk2>
        <a:srgbClr val="000000"/>
      </a:dk2>
      <a:lt2>
        <a:srgbClr val="FFFFFF"/>
      </a:lt2>
      <a:accent1>
        <a:srgbClr val="FFFFFF"/>
      </a:accent1>
      <a:accent2>
        <a:srgbClr val="FFFFFF"/>
      </a:accent2>
      <a:accent3>
        <a:srgbClr val="FFFFFF"/>
      </a:accent3>
      <a:accent4>
        <a:srgbClr val="000000"/>
      </a:accent4>
      <a:accent5>
        <a:srgbClr val="FFFFFF"/>
      </a:accent5>
      <a:accent6>
        <a:srgbClr val="E7E7E7"/>
      </a:accent6>
      <a:hlink>
        <a:srgbClr val="FF0033"/>
      </a:hlink>
      <a:folHlink>
        <a:srgbClr val="FF9900"/>
      </a:folHlink>
    </a:clrScheme>
    <a:fontScheme name="Prism_new">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1" u="none" strike="noStrike" cap="none" normalizeH="0" baseline="0" smtClean="0">
            <a:ln>
              <a:noFill/>
            </a:ln>
            <a:solidFill>
              <a:schemeClr val="bg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1" u="none" strike="noStrike" cap="none" normalizeH="0" baseline="0" smtClean="0">
            <a:ln>
              <a:noFill/>
            </a:ln>
            <a:solidFill>
              <a:schemeClr val="bg1"/>
            </a:solidFill>
            <a:effectLst/>
            <a:latin typeface="Calibri" pitchFamily="34" charset="0"/>
          </a:defRPr>
        </a:defPPr>
      </a:lstStyle>
    </a:lnDef>
  </a:objectDefaults>
  <a:extraClrSchemeLst>
    <a:extraClrScheme>
      <a:clrScheme name="Prism_new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Prism_new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Prism_new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Prism_new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Prism_new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Prism_new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Prism_new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ismNew (backup)" id="{8667DFDE-A331-4954-ABA9-43803AEE0E61}" vid="{D6CBB115-3FF2-4059-9B57-66AFD74BB97E}"/>
    </a:ext>
  </a:extLst>
</a:theme>
</file>

<file path=ppt/theme/theme3.xml><?xml version="1.0" encoding="utf-8"?>
<a:theme xmlns:a="http://schemas.openxmlformats.org/drawingml/2006/main" name="Prism 7-2012">
  <a:themeElements>
    <a:clrScheme name="">
      <a:dk1>
        <a:srgbClr val="000000"/>
      </a:dk1>
      <a:lt1>
        <a:srgbClr val="FFFFFF"/>
      </a:lt1>
      <a:dk2>
        <a:srgbClr val="000000"/>
      </a:dk2>
      <a:lt2>
        <a:srgbClr val="FFFFFF"/>
      </a:lt2>
      <a:accent1>
        <a:srgbClr val="FFFFFF"/>
      </a:accent1>
      <a:accent2>
        <a:srgbClr val="FFFFFF"/>
      </a:accent2>
      <a:accent3>
        <a:srgbClr val="FFFFFF"/>
      </a:accent3>
      <a:accent4>
        <a:srgbClr val="000000"/>
      </a:accent4>
      <a:accent5>
        <a:srgbClr val="FFFFFF"/>
      </a:accent5>
      <a:accent6>
        <a:srgbClr val="E7E7E7"/>
      </a:accent6>
      <a:hlink>
        <a:srgbClr val="FF0033"/>
      </a:hlink>
      <a:folHlink>
        <a:srgbClr val="FF9900"/>
      </a:folHlink>
    </a:clrScheme>
    <a:fontScheme name="Prism_new">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1" u="none" strike="noStrike" cap="none" normalizeH="0" baseline="0" smtClean="0">
            <a:ln>
              <a:noFill/>
            </a:ln>
            <a:solidFill>
              <a:schemeClr val="bg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1" u="none" strike="noStrike" cap="none" normalizeH="0" baseline="0" smtClean="0">
            <a:ln>
              <a:noFill/>
            </a:ln>
            <a:solidFill>
              <a:schemeClr val="bg1"/>
            </a:solidFill>
            <a:effectLst/>
            <a:latin typeface="Calibri" pitchFamily="34" charset="0"/>
          </a:defRPr>
        </a:defPPr>
      </a:lstStyle>
    </a:lnDef>
  </a:objectDefaults>
  <a:extraClrSchemeLst>
    <a:extraClrScheme>
      <a:clrScheme name="Prism_new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Prism_new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Prism_new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Prism_new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Prism_new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Prism_new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Prism_new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ismNew (backup)" id="{8667DFDE-A331-4954-ABA9-43803AEE0E61}" vid="{D6CBB115-3FF2-4059-9B57-66AFD74BB97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9798</TotalTime>
  <Words>2016</Words>
  <Application>Microsoft Office PowerPoint</Application>
  <PresentationFormat>Widescreen</PresentationFormat>
  <Paragraphs>146</Paragraphs>
  <Slides>12</Slides>
  <Notes>12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Arial Nova</vt:lpstr>
      <vt:lpstr>Calibri</vt:lpstr>
      <vt:lpstr>Calibri Light</vt:lpstr>
      <vt:lpstr>Office Theme</vt:lpstr>
      <vt:lpstr>1_Prism 7-2012</vt:lpstr>
      <vt:lpstr>Prism 7-2012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Brady</dc:creator>
  <cp:lastModifiedBy>Canale, Karen</cp:lastModifiedBy>
  <cp:revision>305</cp:revision>
  <cp:lastPrinted>2021-08-30T14:23:36Z</cp:lastPrinted>
  <dcterms:created xsi:type="dcterms:W3CDTF">2017-08-14T16:21:03Z</dcterms:created>
  <dcterms:modified xsi:type="dcterms:W3CDTF">2021-08-30T14:23:40Z</dcterms:modified>
</cp:coreProperties>
</file>